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quickStyle1.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diagrams/colors1.xml" ContentType="application/vnd.openxmlformats-officedocument.drawingml.diagramColors+xml"/>
  <Override PartName="/docProps/app.xml" ContentType="application/vnd.openxmlformats-officedocument.extended-properties+xml"/>
  <Override PartName="/ppt/slides/slide5.xml" ContentType="application/vnd.openxmlformats-officedocument.presentationml.slide+xml"/>
  <Override PartName="/ppt/diagrams/layout1.xml" ContentType="application/vnd.openxmlformats-officedocument.drawingml.diagramLayout+xml"/>
  <Override PartName="/ppt/slides/slide10.xml" ContentType="application/vnd.openxmlformats-officedocument.presentationml.slide+xml"/>
  <Override PartName="/ppt/slides/slide11.xml" ContentType="application/vnd.openxmlformats-officedocument.presentationml.slide+xml"/>
  <Override PartName="/ppt/slideLayouts/slideLayout7.xml" ContentType="application/vnd.openxmlformats-officedocument.presentationml.slideLayout+xml"/>
  <Override PartName="/ppt/theme/theme3.xml" ContentType="application/vnd.openxmlformats-officedocument.theme+xml"/>
  <Override PartName="/ppt/presProps.xml" ContentType="application/vnd.openxmlformats-officedocument.presentationml.presProps+xml"/>
  <Default Extension="jpeg" ContentType="image/jpeg"/>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diagrams/data1.xml" ContentType="application/vnd.openxmlformats-officedocument.drawingml.diagramData+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diagrams/drawing1.xml" ContentType="application/vnd.ms-office.drawingml.diagramDrawing+xml"/>
  <Override PartName="/ppt/handoutMasters/handoutMaster1.xml" ContentType="application/vnd.openxmlformats-officedocument.presentationml.handoutMaster+xml"/>
  <Override PartName="/ppt/slides/slide6.xml" ContentType="application/vnd.openxmlformats-officedocument.presentationml.slide+xml"/>
  <Override PartName="/ppt/slideLayouts/slideLayout12.xml" ContentType="application/vnd.openxmlformats-officedocument.presentationml.slideLayout+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4"/>
  </p:notesMasterIdLst>
  <p:handoutMasterIdLst>
    <p:handoutMasterId r:id="rId15"/>
  </p:handoutMasterIdLst>
  <p:sldIdLst>
    <p:sldId id="282" r:id="rId2"/>
    <p:sldId id="278" r:id="rId3"/>
    <p:sldId id="275" r:id="rId4"/>
    <p:sldId id="274" r:id="rId5"/>
    <p:sldId id="260" r:id="rId6"/>
    <p:sldId id="284" r:id="rId7"/>
    <p:sldId id="283" r:id="rId8"/>
    <p:sldId id="281" r:id="rId9"/>
    <p:sldId id="261" r:id="rId10"/>
    <p:sldId id="285" r:id="rId11"/>
    <p:sldId id="262" r:id="rId12"/>
    <p:sldId id="286" r:id="rId13"/>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clrMode="gray" frameSlides="1"/>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中間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5620"/>
    <p:restoredTop sz="94660"/>
  </p:normalViewPr>
  <p:slideViewPr>
    <p:cSldViewPr snapToGrid="0" snapToObjects="1">
      <p:cViewPr>
        <p:scale>
          <a:sx n="100" d="100"/>
          <a:sy n="100" d="100"/>
        </p:scale>
        <p:origin x="-2696" y="-165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4" Type="http://schemas.openxmlformats.org/officeDocument/2006/relationships/notesMaster" Target="notesMasters/notesMaster1.xml"/><Relationship Id="rId20" Type="http://schemas.openxmlformats.org/officeDocument/2006/relationships/tableStyles" Target="tableStyles.xml"/><Relationship Id="rId4" Type="http://schemas.openxmlformats.org/officeDocument/2006/relationships/slide" Target="slides/slide3.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printerSettings" Target="printerSettings/printerSettings1.bin"/><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handoutMaster" Target="handoutMasters/handoutMaster1.xml"/><Relationship Id="rId12" Type="http://schemas.openxmlformats.org/officeDocument/2006/relationships/slide" Target="slides/slide11.xml"/><Relationship Id="rId17" Type="http://schemas.openxmlformats.org/officeDocument/2006/relationships/presProps" Target="presProps.xml"/><Relationship Id="rId19" Type="http://schemas.openxmlformats.org/officeDocument/2006/relationships/theme" Target="theme/theme1.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19BFBF-5C60-4E4C-917C-BB16A6B3969E}"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kumimoji="1" lang="ja-JP" altLang="en-US"/>
        </a:p>
      </dgm:t>
    </dgm:pt>
    <dgm:pt modelId="{F42749FF-605D-624E-BD09-1B3A1705EF6C}">
      <dgm:prSet phldrT="[テキスト]"/>
      <dgm:spPr/>
      <dgm:t>
        <a:bodyPr/>
        <a:lstStyle/>
        <a:p>
          <a:r>
            <a:rPr kumimoji="1" lang="ja-JP" altLang="en-US" dirty="0" smtClean="0"/>
            <a:t>1955</a:t>
          </a:r>
        </a:p>
        <a:p>
          <a:r>
            <a:rPr kumimoji="1" lang="ja-JP" altLang="en-US" dirty="0" smtClean="0"/>
            <a:t>カウアイ島生まれの698人</a:t>
          </a:r>
          <a:endParaRPr kumimoji="1" lang="ja-JP" altLang="en-US" dirty="0"/>
        </a:p>
      </dgm:t>
    </dgm:pt>
    <dgm:pt modelId="{820902AB-36E1-CE4A-A50A-132525575F45}" type="parTrans" cxnId="{87E31C53-5CFE-DA49-A215-2EDE8BEB5E5D}">
      <dgm:prSet/>
      <dgm:spPr/>
      <dgm:t>
        <a:bodyPr/>
        <a:lstStyle/>
        <a:p>
          <a:endParaRPr kumimoji="1" lang="ja-JP" altLang="en-US"/>
        </a:p>
      </dgm:t>
    </dgm:pt>
    <dgm:pt modelId="{55E6E6D4-491C-4D44-9E88-854EF8207CE4}" type="sibTrans" cxnId="{87E31C53-5CFE-DA49-A215-2EDE8BEB5E5D}">
      <dgm:prSet/>
      <dgm:spPr/>
      <dgm:t>
        <a:bodyPr/>
        <a:lstStyle/>
        <a:p>
          <a:endParaRPr kumimoji="1" lang="ja-JP" altLang="en-US"/>
        </a:p>
      </dgm:t>
    </dgm:pt>
    <dgm:pt modelId="{187E7DA4-C2DB-BA47-826C-B2600A4A0703}">
      <dgm:prSet phldrT="[テキスト]" custT="1"/>
      <dgm:spPr/>
      <dgm:t>
        <a:bodyPr/>
        <a:lstStyle/>
        <a:p>
          <a:r>
            <a:rPr kumimoji="1" lang="ja-JP" altLang="en-US" sz="1400" dirty="0" smtClean="0"/>
            <a:t>ハイリスク群</a:t>
          </a:r>
        </a:p>
        <a:p>
          <a:r>
            <a:rPr kumimoji="1" lang="ja-JP" altLang="en-US" sz="1400" dirty="0" smtClean="0"/>
            <a:t>201人</a:t>
          </a:r>
          <a:endParaRPr kumimoji="1" lang="ja-JP" altLang="en-US" sz="1400" dirty="0"/>
        </a:p>
      </dgm:t>
    </dgm:pt>
    <dgm:pt modelId="{C050539E-4DD0-6944-BB7E-48828EF60A83}" type="parTrans" cxnId="{BF206C35-C10E-BF43-9FBA-AF9CC1FAF3EC}">
      <dgm:prSet/>
      <dgm:spPr/>
      <dgm:t>
        <a:bodyPr/>
        <a:lstStyle/>
        <a:p>
          <a:endParaRPr kumimoji="1" lang="ja-JP" altLang="en-US"/>
        </a:p>
      </dgm:t>
    </dgm:pt>
    <dgm:pt modelId="{D0413965-F63F-EC49-9D90-03F670F4A19C}" type="sibTrans" cxnId="{BF206C35-C10E-BF43-9FBA-AF9CC1FAF3EC}">
      <dgm:prSet/>
      <dgm:spPr/>
      <dgm:t>
        <a:bodyPr/>
        <a:lstStyle/>
        <a:p>
          <a:endParaRPr kumimoji="1" lang="ja-JP" altLang="en-US"/>
        </a:p>
      </dgm:t>
    </dgm:pt>
    <dgm:pt modelId="{115E40DD-9D56-C44B-9757-F496B7D0674D}">
      <dgm:prSet phldrT="[テキスト]" custT="1"/>
      <dgm:spPr/>
      <dgm:t>
        <a:bodyPr/>
        <a:lstStyle/>
        <a:p>
          <a:r>
            <a:rPr kumimoji="1" lang="ja-JP" altLang="en-US" sz="1400" dirty="0" smtClean="0"/>
            <a:t>1972</a:t>
          </a:r>
        </a:p>
        <a:p>
          <a:r>
            <a:rPr kumimoji="1" lang="ja-JP" altLang="en-US" sz="1400" dirty="0" smtClean="0"/>
            <a:t>リジリアント群</a:t>
          </a:r>
        </a:p>
        <a:p>
          <a:r>
            <a:rPr kumimoji="1" lang="ja-JP" altLang="en-US" sz="1400" dirty="0" smtClean="0"/>
            <a:t>72</a:t>
          </a:r>
          <a:r>
            <a:rPr kumimoji="1" lang="en-US" altLang="ja-JP" sz="1400" dirty="0" smtClean="0"/>
            <a:t> (32:40)</a:t>
          </a:r>
          <a:r>
            <a:rPr kumimoji="1" lang="ja-JP" altLang="en-US" sz="1400" dirty="0" smtClean="0"/>
            <a:t>人</a:t>
          </a:r>
          <a:endParaRPr kumimoji="1" lang="en-US" altLang="ja-JP" sz="1400" dirty="0" smtClean="0"/>
        </a:p>
      </dgm:t>
    </dgm:pt>
    <dgm:pt modelId="{BDD03DEC-0746-5C4E-82FE-4006F48E83A7}" type="parTrans" cxnId="{E201B904-8D76-AB41-ABB7-9B3786FF87C3}">
      <dgm:prSet/>
      <dgm:spPr/>
      <dgm:t>
        <a:bodyPr/>
        <a:lstStyle/>
        <a:p>
          <a:endParaRPr kumimoji="1" lang="ja-JP" altLang="en-US"/>
        </a:p>
      </dgm:t>
    </dgm:pt>
    <dgm:pt modelId="{150D9D1A-0110-D444-BB22-F4EFBE0BFF1A}" type="sibTrans" cxnId="{E201B904-8D76-AB41-ABB7-9B3786FF87C3}">
      <dgm:prSet/>
      <dgm:spPr/>
      <dgm:t>
        <a:bodyPr/>
        <a:lstStyle/>
        <a:p>
          <a:endParaRPr kumimoji="1" lang="ja-JP" altLang="en-US"/>
        </a:p>
      </dgm:t>
    </dgm:pt>
    <dgm:pt modelId="{005ED718-91F8-EC4F-81A1-82D3659435AF}">
      <dgm:prSet phldrT="[テキスト]" custT="1"/>
      <dgm:spPr/>
      <dgm:t>
        <a:bodyPr/>
        <a:lstStyle/>
        <a:p>
          <a:endParaRPr kumimoji="1" lang="ja-JP" altLang="en-US" sz="1400" dirty="0" smtClean="0"/>
        </a:p>
        <a:p>
          <a:r>
            <a:rPr kumimoji="1" lang="ja-JP" altLang="en-US" sz="1400" dirty="0" smtClean="0"/>
            <a:t>問題群</a:t>
          </a:r>
        </a:p>
        <a:p>
          <a:r>
            <a:rPr kumimoji="1" lang="ja-JP" altLang="en-US" sz="1400" dirty="0" smtClean="0"/>
            <a:t>129人</a:t>
          </a:r>
        </a:p>
        <a:p>
          <a:endParaRPr kumimoji="1" lang="ja-JP" altLang="en-US" sz="900" dirty="0"/>
        </a:p>
      </dgm:t>
    </dgm:pt>
    <dgm:pt modelId="{3E6FDBE3-4B79-EA4A-B9BF-A91607257E83}" type="parTrans" cxnId="{2C50044B-9560-5549-A22F-46EFFB162F2F}">
      <dgm:prSet/>
      <dgm:spPr/>
      <dgm:t>
        <a:bodyPr/>
        <a:lstStyle/>
        <a:p>
          <a:endParaRPr kumimoji="1" lang="ja-JP" altLang="en-US"/>
        </a:p>
      </dgm:t>
    </dgm:pt>
    <dgm:pt modelId="{CF66432A-7315-2343-9C4E-B8855156B2EC}" type="sibTrans" cxnId="{2C50044B-9560-5549-A22F-46EFFB162F2F}">
      <dgm:prSet/>
      <dgm:spPr/>
      <dgm:t>
        <a:bodyPr/>
        <a:lstStyle/>
        <a:p>
          <a:endParaRPr kumimoji="1" lang="ja-JP" altLang="en-US"/>
        </a:p>
      </dgm:t>
    </dgm:pt>
    <dgm:pt modelId="{747DFE7D-BB44-4340-B45A-C70ECB11818C}">
      <dgm:prSet phldrT="[テキスト]" custT="1"/>
      <dgm:spPr/>
      <dgm:t>
        <a:bodyPr/>
        <a:lstStyle/>
        <a:p>
          <a:r>
            <a:rPr kumimoji="1" lang="ja-JP" altLang="en-US" sz="1400" dirty="0" smtClean="0"/>
            <a:t>正常群</a:t>
          </a:r>
        </a:p>
        <a:p>
          <a:r>
            <a:rPr kumimoji="1" lang="ja-JP" altLang="en-US" sz="1400" dirty="0" smtClean="0"/>
            <a:t>497人</a:t>
          </a:r>
          <a:endParaRPr kumimoji="1" lang="ja-JP" altLang="en-US" sz="1400" dirty="0"/>
        </a:p>
      </dgm:t>
    </dgm:pt>
    <dgm:pt modelId="{02DDE441-5B47-AA44-BE80-55E7D289E9B7}" type="parTrans" cxnId="{0C6AD395-23DD-A24D-9A67-4B8909E52AE4}">
      <dgm:prSet/>
      <dgm:spPr/>
      <dgm:t>
        <a:bodyPr/>
        <a:lstStyle/>
        <a:p>
          <a:endParaRPr kumimoji="1" lang="ja-JP" altLang="en-US"/>
        </a:p>
      </dgm:t>
    </dgm:pt>
    <dgm:pt modelId="{6198F90B-824F-1E4F-86A3-80C902838E7E}" type="sibTrans" cxnId="{0C6AD395-23DD-A24D-9A67-4B8909E52AE4}">
      <dgm:prSet/>
      <dgm:spPr/>
      <dgm:t>
        <a:bodyPr/>
        <a:lstStyle/>
        <a:p>
          <a:endParaRPr kumimoji="1" lang="ja-JP" altLang="en-US"/>
        </a:p>
      </dgm:t>
    </dgm:pt>
    <dgm:pt modelId="{63861094-F2A4-FA40-8748-EF6D705233D8}">
      <dgm:prSet phldrT="[テキスト]" custT="1"/>
      <dgm:spPr/>
      <dgm:t>
        <a:bodyPr/>
        <a:lstStyle/>
        <a:p>
          <a:r>
            <a:rPr kumimoji="1" lang="en-US" altLang="ja-JP" sz="1400" dirty="0" smtClean="0"/>
            <a:t>1995</a:t>
          </a:r>
        </a:p>
        <a:p>
          <a:r>
            <a:rPr kumimoji="1" lang="en-US" altLang="ja-JP" sz="1400" dirty="0" smtClean="0"/>
            <a:t>60 (24:36)</a:t>
          </a:r>
          <a:r>
            <a:rPr kumimoji="1" lang="ja-JP" altLang="en-US" sz="1400" dirty="0" smtClean="0"/>
            <a:t>人</a:t>
          </a:r>
          <a:endParaRPr kumimoji="1" lang="en-US" altLang="ja-JP" sz="1400" dirty="0" smtClean="0"/>
        </a:p>
      </dgm:t>
    </dgm:pt>
    <dgm:pt modelId="{A4628434-C5C0-6F48-BC2A-5E24F07A8D03}" type="parTrans" cxnId="{C4E56D6F-5CB0-8541-B32E-F6B0FC26937F}">
      <dgm:prSet/>
      <dgm:spPr/>
      <dgm:t>
        <a:bodyPr/>
        <a:lstStyle/>
        <a:p>
          <a:endParaRPr kumimoji="1" lang="ja-JP" altLang="en-US"/>
        </a:p>
      </dgm:t>
    </dgm:pt>
    <dgm:pt modelId="{3C8E7B64-9E29-F249-B792-873C2283A01C}" type="sibTrans" cxnId="{C4E56D6F-5CB0-8541-B32E-F6B0FC26937F}">
      <dgm:prSet/>
      <dgm:spPr/>
      <dgm:t>
        <a:bodyPr/>
        <a:lstStyle/>
        <a:p>
          <a:endParaRPr kumimoji="1" lang="ja-JP" altLang="en-US"/>
        </a:p>
      </dgm:t>
    </dgm:pt>
    <dgm:pt modelId="{16E2D1E1-030A-EA45-B9E6-480385EDF108}">
      <dgm:prSet phldrT="[テキスト]" custT="1"/>
      <dgm:spPr/>
      <dgm:t>
        <a:bodyPr/>
        <a:lstStyle/>
        <a:p>
          <a:r>
            <a:rPr kumimoji="1" lang="en-US" altLang="ja-JP" sz="1400" dirty="0" smtClean="0"/>
            <a:t>1985</a:t>
          </a:r>
        </a:p>
        <a:p>
          <a:r>
            <a:rPr kumimoji="1" lang="en-US" altLang="ja-JP" sz="1400" dirty="0" smtClean="0"/>
            <a:t>63 (27:36)</a:t>
          </a:r>
          <a:r>
            <a:rPr kumimoji="1" lang="ja-JP" altLang="en-US" sz="1400" dirty="0" smtClean="0"/>
            <a:t>人</a:t>
          </a:r>
          <a:endParaRPr kumimoji="1" lang="en-US" altLang="ja-JP" sz="1400" dirty="0" smtClean="0"/>
        </a:p>
      </dgm:t>
    </dgm:pt>
    <dgm:pt modelId="{BC00D404-E448-484A-99E1-85807BAE91B2}" type="parTrans" cxnId="{C5FE4341-1857-094D-9121-DC1C0D695142}">
      <dgm:prSet/>
      <dgm:spPr/>
      <dgm:t>
        <a:bodyPr/>
        <a:lstStyle/>
        <a:p>
          <a:endParaRPr kumimoji="1" lang="ja-JP" altLang="en-US"/>
        </a:p>
      </dgm:t>
    </dgm:pt>
    <dgm:pt modelId="{5E41AFBD-DD9B-4045-9DB9-6201E995DE0B}" type="sibTrans" cxnId="{C5FE4341-1857-094D-9121-DC1C0D695142}">
      <dgm:prSet/>
      <dgm:spPr/>
      <dgm:t>
        <a:bodyPr/>
        <a:lstStyle/>
        <a:p>
          <a:endParaRPr kumimoji="1" lang="ja-JP" altLang="en-US"/>
        </a:p>
      </dgm:t>
    </dgm:pt>
    <dgm:pt modelId="{D5A4D624-30CB-7045-B787-66B692F3406C}" type="pres">
      <dgm:prSet presAssocID="{2719BFBF-5C60-4E4C-917C-BB16A6B3969E}" presName="hierChild1" presStyleCnt="0">
        <dgm:presLayoutVars>
          <dgm:chPref val="1"/>
          <dgm:dir/>
          <dgm:animOne val="branch"/>
          <dgm:animLvl val="lvl"/>
          <dgm:resizeHandles/>
        </dgm:presLayoutVars>
      </dgm:prSet>
      <dgm:spPr/>
      <dgm:t>
        <a:bodyPr/>
        <a:lstStyle/>
        <a:p>
          <a:endParaRPr kumimoji="1" lang="ja-JP" altLang="en-US"/>
        </a:p>
      </dgm:t>
    </dgm:pt>
    <dgm:pt modelId="{DD90CE51-7555-EE43-A97C-24608FACA25E}" type="pres">
      <dgm:prSet presAssocID="{F42749FF-605D-624E-BD09-1B3A1705EF6C}" presName="hierRoot1" presStyleCnt="0"/>
      <dgm:spPr/>
    </dgm:pt>
    <dgm:pt modelId="{C25BDE68-1F15-DE47-9123-C3F45A1998C9}" type="pres">
      <dgm:prSet presAssocID="{F42749FF-605D-624E-BD09-1B3A1705EF6C}" presName="composite" presStyleCnt="0"/>
      <dgm:spPr/>
    </dgm:pt>
    <dgm:pt modelId="{6D41755C-E6E7-2346-938C-17891F6E7C1C}" type="pres">
      <dgm:prSet presAssocID="{F42749FF-605D-624E-BD09-1B3A1705EF6C}" presName="background" presStyleLbl="node0" presStyleIdx="0" presStyleCnt="1"/>
      <dgm:spPr/>
    </dgm:pt>
    <dgm:pt modelId="{6406956D-EF7C-914D-9B4F-BB8D8DE9A411}" type="pres">
      <dgm:prSet presAssocID="{F42749FF-605D-624E-BD09-1B3A1705EF6C}" presName="text" presStyleLbl="fgAcc0" presStyleIdx="0" presStyleCnt="1" custScaleX="125352" custScaleY="53582">
        <dgm:presLayoutVars>
          <dgm:chPref val="3"/>
        </dgm:presLayoutVars>
      </dgm:prSet>
      <dgm:spPr/>
      <dgm:t>
        <a:bodyPr/>
        <a:lstStyle/>
        <a:p>
          <a:endParaRPr kumimoji="1" lang="ja-JP" altLang="en-US"/>
        </a:p>
      </dgm:t>
    </dgm:pt>
    <dgm:pt modelId="{50BE1B53-6F9A-DA4F-94A3-1BCA79ADC3CC}" type="pres">
      <dgm:prSet presAssocID="{F42749FF-605D-624E-BD09-1B3A1705EF6C}" presName="hierChild2" presStyleCnt="0"/>
      <dgm:spPr/>
    </dgm:pt>
    <dgm:pt modelId="{861F4C0C-EF36-3948-B93F-4189639DE8E2}" type="pres">
      <dgm:prSet presAssocID="{C050539E-4DD0-6944-BB7E-48828EF60A83}" presName="Name10" presStyleLbl="parChTrans1D2" presStyleIdx="0" presStyleCnt="2"/>
      <dgm:spPr/>
      <dgm:t>
        <a:bodyPr/>
        <a:lstStyle/>
        <a:p>
          <a:endParaRPr kumimoji="1" lang="ja-JP" altLang="en-US"/>
        </a:p>
      </dgm:t>
    </dgm:pt>
    <dgm:pt modelId="{88DDDF00-1D21-284D-AE75-91593BB8B1E9}" type="pres">
      <dgm:prSet presAssocID="{187E7DA4-C2DB-BA47-826C-B2600A4A0703}" presName="hierRoot2" presStyleCnt="0"/>
      <dgm:spPr/>
    </dgm:pt>
    <dgm:pt modelId="{1663E907-8B4A-D044-BA41-87F2E039B34C}" type="pres">
      <dgm:prSet presAssocID="{187E7DA4-C2DB-BA47-826C-B2600A4A0703}" presName="composite2" presStyleCnt="0"/>
      <dgm:spPr/>
    </dgm:pt>
    <dgm:pt modelId="{EA0A730A-0B54-2B45-8D09-A07646CD75C9}" type="pres">
      <dgm:prSet presAssocID="{187E7DA4-C2DB-BA47-826C-B2600A4A0703}" presName="background2" presStyleLbl="node2" presStyleIdx="0" presStyleCnt="2"/>
      <dgm:spPr/>
    </dgm:pt>
    <dgm:pt modelId="{D8CCD8EF-52B6-8744-8795-668991B3FD40}" type="pres">
      <dgm:prSet presAssocID="{187E7DA4-C2DB-BA47-826C-B2600A4A0703}" presName="text2" presStyleLbl="fgAcc2" presStyleIdx="0" presStyleCnt="2" custScaleY="67885">
        <dgm:presLayoutVars>
          <dgm:chPref val="3"/>
        </dgm:presLayoutVars>
      </dgm:prSet>
      <dgm:spPr/>
      <dgm:t>
        <a:bodyPr/>
        <a:lstStyle/>
        <a:p>
          <a:endParaRPr kumimoji="1" lang="ja-JP" altLang="en-US"/>
        </a:p>
      </dgm:t>
    </dgm:pt>
    <dgm:pt modelId="{17C52336-E792-7B42-B876-BEE3BCE08DE9}" type="pres">
      <dgm:prSet presAssocID="{187E7DA4-C2DB-BA47-826C-B2600A4A0703}" presName="hierChild3" presStyleCnt="0"/>
      <dgm:spPr/>
    </dgm:pt>
    <dgm:pt modelId="{3E799FF3-3236-8D41-AE76-C830A78E9649}" type="pres">
      <dgm:prSet presAssocID="{BDD03DEC-0746-5C4E-82FE-4006F48E83A7}" presName="Name17" presStyleLbl="parChTrans1D3" presStyleIdx="0" presStyleCnt="2"/>
      <dgm:spPr/>
      <dgm:t>
        <a:bodyPr/>
        <a:lstStyle/>
        <a:p>
          <a:endParaRPr kumimoji="1" lang="ja-JP" altLang="en-US"/>
        </a:p>
      </dgm:t>
    </dgm:pt>
    <dgm:pt modelId="{1D7FAB51-094A-AB4E-BB32-073E6942D6A1}" type="pres">
      <dgm:prSet presAssocID="{115E40DD-9D56-C44B-9757-F496B7D0674D}" presName="hierRoot3" presStyleCnt="0"/>
      <dgm:spPr/>
    </dgm:pt>
    <dgm:pt modelId="{CDD7883B-CBC9-FA47-944B-3EA3F5AD28BE}" type="pres">
      <dgm:prSet presAssocID="{115E40DD-9D56-C44B-9757-F496B7D0674D}" presName="composite3" presStyleCnt="0"/>
      <dgm:spPr/>
    </dgm:pt>
    <dgm:pt modelId="{CDE50BCC-CFD1-6546-A132-99A5EFDF2509}" type="pres">
      <dgm:prSet presAssocID="{115E40DD-9D56-C44B-9757-F496B7D0674D}" presName="background3" presStyleLbl="node3" presStyleIdx="0" presStyleCnt="2"/>
      <dgm:spPr/>
    </dgm:pt>
    <dgm:pt modelId="{67967755-9202-EA42-AA63-EC0DEA9913B2}" type="pres">
      <dgm:prSet presAssocID="{115E40DD-9D56-C44B-9757-F496B7D0674D}" presName="text3" presStyleLbl="fgAcc3" presStyleIdx="0" presStyleCnt="2" custScaleY="71561">
        <dgm:presLayoutVars>
          <dgm:chPref val="3"/>
        </dgm:presLayoutVars>
      </dgm:prSet>
      <dgm:spPr/>
      <dgm:t>
        <a:bodyPr/>
        <a:lstStyle/>
        <a:p>
          <a:endParaRPr kumimoji="1" lang="ja-JP" altLang="en-US"/>
        </a:p>
      </dgm:t>
    </dgm:pt>
    <dgm:pt modelId="{87FD7693-1C8A-3A47-90C1-360556C4E56F}" type="pres">
      <dgm:prSet presAssocID="{115E40DD-9D56-C44B-9757-F496B7D0674D}" presName="hierChild4" presStyleCnt="0"/>
      <dgm:spPr/>
    </dgm:pt>
    <dgm:pt modelId="{CD41EA9A-E5ED-F042-93DB-BF2D99CA62B1}" type="pres">
      <dgm:prSet presAssocID="{BC00D404-E448-484A-99E1-85807BAE91B2}" presName="Name23" presStyleLbl="parChTrans1D4" presStyleIdx="0" presStyleCnt="2"/>
      <dgm:spPr/>
      <dgm:t>
        <a:bodyPr/>
        <a:lstStyle/>
        <a:p>
          <a:endParaRPr kumimoji="1" lang="ja-JP" altLang="en-US"/>
        </a:p>
      </dgm:t>
    </dgm:pt>
    <dgm:pt modelId="{480ADB8D-31A4-9444-B3FE-46621FB8D138}" type="pres">
      <dgm:prSet presAssocID="{16E2D1E1-030A-EA45-B9E6-480385EDF108}" presName="hierRoot4" presStyleCnt="0"/>
      <dgm:spPr/>
    </dgm:pt>
    <dgm:pt modelId="{A8218780-0980-4544-985F-B02E3B05B4C1}" type="pres">
      <dgm:prSet presAssocID="{16E2D1E1-030A-EA45-B9E6-480385EDF108}" presName="composite4" presStyleCnt="0"/>
      <dgm:spPr/>
    </dgm:pt>
    <dgm:pt modelId="{0B011FA1-30AA-B045-8877-1C686EE9C8A0}" type="pres">
      <dgm:prSet presAssocID="{16E2D1E1-030A-EA45-B9E6-480385EDF108}" presName="background4" presStyleLbl="node4" presStyleIdx="0" presStyleCnt="2"/>
      <dgm:spPr/>
    </dgm:pt>
    <dgm:pt modelId="{47CAAB78-E903-8A49-804E-2238CC398EA1}" type="pres">
      <dgm:prSet presAssocID="{16E2D1E1-030A-EA45-B9E6-480385EDF108}" presName="text4" presStyleLbl="fgAcc4" presStyleIdx="0" presStyleCnt="2" custScaleY="66484">
        <dgm:presLayoutVars>
          <dgm:chPref val="3"/>
        </dgm:presLayoutVars>
      </dgm:prSet>
      <dgm:spPr/>
      <dgm:t>
        <a:bodyPr/>
        <a:lstStyle/>
        <a:p>
          <a:endParaRPr kumimoji="1" lang="ja-JP" altLang="en-US"/>
        </a:p>
      </dgm:t>
    </dgm:pt>
    <dgm:pt modelId="{199BEFBD-C3A7-9A47-AD77-E508D9BA8049}" type="pres">
      <dgm:prSet presAssocID="{16E2D1E1-030A-EA45-B9E6-480385EDF108}" presName="hierChild5" presStyleCnt="0"/>
      <dgm:spPr/>
    </dgm:pt>
    <dgm:pt modelId="{289348E5-C807-1C48-BA1C-F2AAC00357A9}" type="pres">
      <dgm:prSet presAssocID="{A4628434-C5C0-6F48-BC2A-5E24F07A8D03}" presName="Name23" presStyleLbl="parChTrans1D4" presStyleIdx="1" presStyleCnt="2"/>
      <dgm:spPr/>
      <dgm:t>
        <a:bodyPr/>
        <a:lstStyle/>
        <a:p>
          <a:endParaRPr kumimoji="1" lang="ja-JP" altLang="en-US"/>
        </a:p>
      </dgm:t>
    </dgm:pt>
    <dgm:pt modelId="{ADEC7D21-0733-ED40-A7E1-A02A2AE2B2DF}" type="pres">
      <dgm:prSet presAssocID="{63861094-F2A4-FA40-8748-EF6D705233D8}" presName="hierRoot4" presStyleCnt="0"/>
      <dgm:spPr/>
    </dgm:pt>
    <dgm:pt modelId="{F82DC0DA-FBD9-2149-B7B7-47B72354DE7D}" type="pres">
      <dgm:prSet presAssocID="{63861094-F2A4-FA40-8748-EF6D705233D8}" presName="composite4" presStyleCnt="0"/>
      <dgm:spPr/>
    </dgm:pt>
    <dgm:pt modelId="{EF11CC95-D7DC-7042-8DD6-8155886F770E}" type="pres">
      <dgm:prSet presAssocID="{63861094-F2A4-FA40-8748-EF6D705233D8}" presName="background4" presStyleLbl="node4" presStyleIdx="1" presStyleCnt="2"/>
      <dgm:spPr/>
    </dgm:pt>
    <dgm:pt modelId="{9F3BCCE7-C49C-314A-AA7B-990775289D41}" type="pres">
      <dgm:prSet presAssocID="{63861094-F2A4-FA40-8748-EF6D705233D8}" presName="text4" presStyleLbl="fgAcc4" presStyleIdx="1" presStyleCnt="2" custScaleY="63909">
        <dgm:presLayoutVars>
          <dgm:chPref val="3"/>
        </dgm:presLayoutVars>
      </dgm:prSet>
      <dgm:spPr/>
      <dgm:t>
        <a:bodyPr/>
        <a:lstStyle/>
        <a:p>
          <a:endParaRPr kumimoji="1" lang="ja-JP" altLang="en-US"/>
        </a:p>
      </dgm:t>
    </dgm:pt>
    <dgm:pt modelId="{A119ECC0-5FF5-3844-913E-6F83837B5783}" type="pres">
      <dgm:prSet presAssocID="{63861094-F2A4-FA40-8748-EF6D705233D8}" presName="hierChild5" presStyleCnt="0"/>
      <dgm:spPr/>
    </dgm:pt>
    <dgm:pt modelId="{D8D9ECE1-85C8-F547-8DBA-8A3C7DDA4363}" type="pres">
      <dgm:prSet presAssocID="{3E6FDBE3-4B79-EA4A-B9BF-A91607257E83}" presName="Name17" presStyleLbl="parChTrans1D3" presStyleIdx="1" presStyleCnt="2"/>
      <dgm:spPr/>
      <dgm:t>
        <a:bodyPr/>
        <a:lstStyle/>
        <a:p>
          <a:endParaRPr kumimoji="1" lang="ja-JP" altLang="en-US"/>
        </a:p>
      </dgm:t>
    </dgm:pt>
    <dgm:pt modelId="{60F35CAB-A5ED-7043-890D-46DCC73B6D46}" type="pres">
      <dgm:prSet presAssocID="{005ED718-91F8-EC4F-81A1-82D3659435AF}" presName="hierRoot3" presStyleCnt="0"/>
      <dgm:spPr/>
    </dgm:pt>
    <dgm:pt modelId="{4FA9750D-6E92-9547-BF58-DEF48613F9D3}" type="pres">
      <dgm:prSet presAssocID="{005ED718-91F8-EC4F-81A1-82D3659435AF}" presName="composite3" presStyleCnt="0"/>
      <dgm:spPr/>
    </dgm:pt>
    <dgm:pt modelId="{3E6EEA4C-5EAF-1E42-91E0-190CCFAE8175}" type="pres">
      <dgm:prSet presAssocID="{005ED718-91F8-EC4F-81A1-82D3659435AF}" presName="background3" presStyleLbl="node3" presStyleIdx="1" presStyleCnt="2"/>
      <dgm:spPr/>
    </dgm:pt>
    <dgm:pt modelId="{5E00A6F8-DB42-AC49-BDF6-24D54ECD0792}" type="pres">
      <dgm:prSet presAssocID="{005ED718-91F8-EC4F-81A1-82D3659435AF}" presName="text3" presStyleLbl="fgAcc3" presStyleIdx="1" presStyleCnt="2" custScaleY="73358">
        <dgm:presLayoutVars>
          <dgm:chPref val="3"/>
        </dgm:presLayoutVars>
      </dgm:prSet>
      <dgm:spPr/>
      <dgm:t>
        <a:bodyPr/>
        <a:lstStyle/>
        <a:p>
          <a:endParaRPr kumimoji="1" lang="ja-JP" altLang="en-US"/>
        </a:p>
      </dgm:t>
    </dgm:pt>
    <dgm:pt modelId="{A45054C7-C7BC-FE4D-BBA5-C33A082C2E05}" type="pres">
      <dgm:prSet presAssocID="{005ED718-91F8-EC4F-81A1-82D3659435AF}" presName="hierChild4" presStyleCnt="0"/>
      <dgm:spPr/>
    </dgm:pt>
    <dgm:pt modelId="{6CABF274-7A9D-4343-98EF-F28D1B470604}" type="pres">
      <dgm:prSet presAssocID="{02DDE441-5B47-AA44-BE80-55E7D289E9B7}" presName="Name10" presStyleLbl="parChTrans1D2" presStyleIdx="1" presStyleCnt="2"/>
      <dgm:spPr/>
      <dgm:t>
        <a:bodyPr/>
        <a:lstStyle/>
        <a:p>
          <a:endParaRPr kumimoji="1" lang="ja-JP" altLang="en-US"/>
        </a:p>
      </dgm:t>
    </dgm:pt>
    <dgm:pt modelId="{A85B393A-2E8E-1E44-A58B-0B9453470B93}" type="pres">
      <dgm:prSet presAssocID="{747DFE7D-BB44-4340-B45A-C70ECB11818C}" presName="hierRoot2" presStyleCnt="0"/>
      <dgm:spPr/>
    </dgm:pt>
    <dgm:pt modelId="{14971B9F-0CCE-3E4D-A663-85D22B21D0F8}" type="pres">
      <dgm:prSet presAssocID="{747DFE7D-BB44-4340-B45A-C70ECB11818C}" presName="composite2" presStyleCnt="0"/>
      <dgm:spPr/>
    </dgm:pt>
    <dgm:pt modelId="{7BCCF7C5-8632-BD4E-91E7-4E8C20B55CDD}" type="pres">
      <dgm:prSet presAssocID="{747DFE7D-BB44-4340-B45A-C70ECB11818C}" presName="background2" presStyleLbl="node2" presStyleIdx="1" presStyleCnt="2"/>
      <dgm:spPr/>
    </dgm:pt>
    <dgm:pt modelId="{27737469-900D-294F-99D0-117A847D23FC}" type="pres">
      <dgm:prSet presAssocID="{747DFE7D-BB44-4340-B45A-C70ECB11818C}" presName="text2" presStyleLbl="fgAcc2" presStyleIdx="1" presStyleCnt="2" custScaleY="69469">
        <dgm:presLayoutVars>
          <dgm:chPref val="3"/>
        </dgm:presLayoutVars>
      </dgm:prSet>
      <dgm:spPr/>
      <dgm:t>
        <a:bodyPr/>
        <a:lstStyle/>
        <a:p>
          <a:endParaRPr kumimoji="1" lang="ja-JP" altLang="en-US"/>
        </a:p>
      </dgm:t>
    </dgm:pt>
    <dgm:pt modelId="{017987DA-6F16-1845-9099-A980EFA346E2}" type="pres">
      <dgm:prSet presAssocID="{747DFE7D-BB44-4340-B45A-C70ECB11818C}" presName="hierChild3" presStyleCnt="0"/>
      <dgm:spPr/>
    </dgm:pt>
  </dgm:ptLst>
  <dgm:cxnLst>
    <dgm:cxn modelId="{B5FCDAFF-4844-6343-8C69-29EBD11BBED8}" type="presOf" srcId="{63861094-F2A4-FA40-8748-EF6D705233D8}" destId="{9F3BCCE7-C49C-314A-AA7B-990775289D41}" srcOrd="0" destOrd="0" presId="urn:microsoft.com/office/officeart/2005/8/layout/hierarchy1"/>
    <dgm:cxn modelId="{2C50044B-9560-5549-A22F-46EFFB162F2F}" srcId="{187E7DA4-C2DB-BA47-826C-B2600A4A0703}" destId="{005ED718-91F8-EC4F-81A1-82D3659435AF}" srcOrd="1" destOrd="0" parTransId="{3E6FDBE3-4B79-EA4A-B9BF-A91607257E83}" sibTransId="{CF66432A-7315-2343-9C4E-B8855156B2EC}"/>
    <dgm:cxn modelId="{343A5D59-DAC5-DB4A-BC8E-705AEDCB0953}" type="presOf" srcId="{3E6FDBE3-4B79-EA4A-B9BF-A91607257E83}" destId="{D8D9ECE1-85C8-F547-8DBA-8A3C7DDA4363}" srcOrd="0" destOrd="0" presId="urn:microsoft.com/office/officeart/2005/8/layout/hierarchy1"/>
    <dgm:cxn modelId="{61E1D8EC-1D16-DC42-9BFD-0AC2C9A271EE}" type="presOf" srcId="{747DFE7D-BB44-4340-B45A-C70ECB11818C}" destId="{27737469-900D-294F-99D0-117A847D23FC}" srcOrd="0" destOrd="0" presId="urn:microsoft.com/office/officeart/2005/8/layout/hierarchy1"/>
    <dgm:cxn modelId="{E099D91C-0085-AC4A-B0A3-789873F0965C}" type="presOf" srcId="{BC00D404-E448-484A-99E1-85807BAE91B2}" destId="{CD41EA9A-E5ED-F042-93DB-BF2D99CA62B1}" srcOrd="0" destOrd="0" presId="urn:microsoft.com/office/officeart/2005/8/layout/hierarchy1"/>
    <dgm:cxn modelId="{B99DE819-4262-A444-A07E-851FBC53EF39}" type="presOf" srcId="{BDD03DEC-0746-5C4E-82FE-4006F48E83A7}" destId="{3E799FF3-3236-8D41-AE76-C830A78E9649}" srcOrd="0" destOrd="0" presId="urn:microsoft.com/office/officeart/2005/8/layout/hierarchy1"/>
    <dgm:cxn modelId="{92BB6B21-BEEE-6046-92AA-266649470DFB}" type="presOf" srcId="{005ED718-91F8-EC4F-81A1-82D3659435AF}" destId="{5E00A6F8-DB42-AC49-BDF6-24D54ECD0792}" srcOrd="0" destOrd="0" presId="urn:microsoft.com/office/officeart/2005/8/layout/hierarchy1"/>
    <dgm:cxn modelId="{C884F98A-9DCF-4B45-938F-C2387D1C070A}" type="presOf" srcId="{A4628434-C5C0-6F48-BC2A-5E24F07A8D03}" destId="{289348E5-C807-1C48-BA1C-F2AAC00357A9}" srcOrd="0" destOrd="0" presId="urn:microsoft.com/office/officeart/2005/8/layout/hierarchy1"/>
    <dgm:cxn modelId="{7E85E721-6885-C44A-8F90-23E1C3769960}" type="presOf" srcId="{C050539E-4DD0-6944-BB7E-48828EF60A83}" destId="{861F4C0C-EF36-3948-B93F-4189639DE8E2}" srcOrd="0" destOrd="0" presId="urn:microsoft.com/office/officeart/2005/8/layout/hierarchy1"/>
    <dgm:cxn modelId="{18AB9211-CA2D-324D-96E0-DE70313F34C1}" type="presOf" srcId="{F42749FF-605D-624E-BD09-1B3A1705EF6C}" destId="{6406956D-EF7C-914D-9B4F-BB8D8DE9A411}" srcOrd="0" destOrd="0" presId="urn:microsoft.com/office/officeart/2005/8/layout/hierarchy1"/>
    <dgm:cxn modelId="{DE6EB899-61CA-9F4C-AD4A-12A189C09345}" type="presOf" srcId="{187E7DA4-C2DB-BA47-826C-B2600A4A0703}" destId="{D8CCD8EF-52B6-8744-8795-668991B3FD40}" srcOrd="0" destOrd="0" presId="urn:microsoft.com/office/officeart/2005/8/layout/hierarchy1"/>
    <dgm:cxn modelId="{C57863CC-D086-6644-960A-9729574C9834}" type="presOf" srcId="{115E40DD-9D56-C44B-9757-F496B7D0674D}" destId="{67967755-9202-EA42-AA63-EC0DEA9913B2}" srcOrd="0" destOrd="0" presId="urn:microsoft.com/office/officeart/2005/8/layout/hierarchy1"/>
    <dgm:cxn modelId="{0FB61523-D1D8-B44E-8219-2AB0DF0AE3E2}" type="presOf" srcId="{2719BFBF-5C60-4E4C-917C-BB16A6B3969E}" destId="{D5A4D624-30CB-7045-B787-66B692F3406C}" srcOrd="0" destOrd="0" presId="urn:microsoft.com/office/officeart/2005/8/layout/hierarchy1"/>
    <dgm:cxn modelId="{E201B904-8D76-AB41-ABB7-9B3786FF87C3}" srcId="{187E7DA4-C2DB-BA47-826C-B2600A4A0703}" destId="{115E40DD-9D56-C44B-9757-F496B7D0674D}" srcOrd="0" destOrd="0" parTransId="{BDD03DEC-0746-5C4E-82FE-4006F48E83A7}" sibTransId="{150D9D1A-0110-D444-BB22-F4EFBE0BFF1A}"/>
    <dgm:cxn modelId="{C4E56D6F-5CB0-8541-B32E-F6B0FC26937F}" srcId="{16E2D1E1-030A-EA45-B9E6-480385EDF108}" destId="{63861094-F2A4-FA40-8748-EF6D705233D8}" srcOrd="0" destOrd="0" parTransId="{A4628434-C5C0-6F48-BC2A-5E24F07A8D03}" sibTransId="{3C8E7B64-9E29-F249-B792-873C2283A01C}"/>
    <dgm:cxn modelId="{1401327B-489B-DA4B-9930-0D4F7521C8C0}" type="presOf" srcId="{16E2D1E1-030A-EA45-B9E6-480385EDF108}" destId="{47CAAB78-E903-8A49-804E-2238CC398EA1}" srcOrd="0" destOrd="0" presId="urn:microsoft.com/office/officeart/2005/8/layout/hierarchy1"/>
    <dgm:cxn modelId="{C5FE4341-1857-094D-9121-DC1C0D695142}" srcId="{115E40DD-9D56-C44B-9757-F496B7D0674D}" destId="{16E2D1E1-030A-EA45-B9E6-480385EDF108}" srcOrd="0" destOrd="0" parTransId="{BC00D404-E448-484A-99E1-85807BAE91B2}" sibTransId="{5E41AFBD-DD9B-4045-9DB9-6201E995DE0B}"/>
    <dgm:cxn modelId="{BF206C35-C10E-BF43-9FBA-AF9CC1FAF3EC}" srcId="{F42749FF-605D-624E-BD09-1B3A1705EF6C}" destId="{187E7DA4-C2DB-BA47-826C-B2600A4A0703}" srcOrd="0" destOrd="0" parTransId="{C050539E-4DD0-6944-BB7E-48828EF60A83}" sibTransId="{D0413965-F63F-EC49-9D90-03F670F4A19C}"/>
    <dgm:cxn modelId="{0C6AD395-23DD-A24D-9A67-4B8909E52AE4}" srcId="{F42749FF-605D-624E-BD09-1B3A1705EF6C}" destId="{747DFE7D-BB44-4340-B45A-C70ECB11818C}" srcOrd="1" destOrd="0" parTransId="{02DDE441-5B47-AA44-BE80-55E7D289E9B7}" sibTransId="{6198F90B-824F-1E4F-86A3-80C902838E7E}"/>
    <dgm:cxn modelId="{AD90DBA2-6B56-2946-B4AB-90FFD34FAB41}" type="presOf" srcId="{02DDE441-5B47-AA44-BE80-55E7D289E9B7}" destId="{6CABF274-7A9D-4343-98EF-F28D1B470604}" srcOrd="0" destOrd="0" presId="urn:microsoft.com/office/officeart/2005/8/layout/hierarchy1"/>
    <dgm:cxn modelId="{87E31C53-5CFE-DA49-A215-2EDE8BEB5E5D}" srcId="{2719BFBF-5C60-4E4C-917C-BB16A6B3969E}" destId="{F42749FF-605D-624E-BD09-1B3A1705EF6C}" srcOrd="0" destOrd="0" parTransId="{820902AB-36E1-CE4A-A50A-132525575F45}" sibTransId="{55E6E6D4-491C-4D44-9E88-854EF8207CE4}"/>
    <dgm:cxn modelId="{B97F27D6-917B-1445-9C76-FD130619FD8E}" type="presParOf" srcId="{D5A4D624-30CB-7045-B787-66B692F3406C}" destId="{DD90CE51-7555-EE43-A97C-24608FACA25E}" srcOrd="0" destOrd="0" presId="urn:microsoft.com/office/officeart/2005/8/layout/hierarchy1"/>
    <dgm:cxn modelId="{17F329A7-AC84-4142-A1E4-017644D79968}" type="presParOf" srcId="{DD90CE51-7555-EE43-A97C-24608FACA25E}" destId="{C25BDE68-1F15-DE47-9123-C3F45A1998C9}" srcOrd="0" destOrd="0" presId="urn:microsoft.com/office/officeart/2005/8/layout/hierarchy1"/>
    <dgm:cxn modelId="{7F128EE4-0F5D-514B-83B1-C3568A729CD5}" type="presParOf" srcId="{C25BDE68-1F15-DE47-9123-C3F45A1998C9}" destId="{6D41755C-E6E7-2346-938C-17891F6E7C1C}" srcOrd="0" destOrd="0" presId="urn:microsoft.com/office/officeart/2005/8/layout/hierarchy1"/>
    <dgm:cxn modelId="{05F5F8F9-593B-3F41-8CCC-728973C09FD9}" type="presParOf" srcId="{C25BDE68-1F15-DE47-9123-C3F45A1998C9}" destId="{6406956D-EF7C-914D-9B4F-BB8D8DE9A411}" srcOrd="1" destOrd="0" presId="urn:microsoft.com/office/officeart/2005/8/layout/hierarchy1"/>
    <dgm:cxn modelId="{F3C2267F-4BFE-D54D-9E95-8C564BFC4002}" type="presParOf" srcId="{DD90CE51-7555-EE43-A97C-24608FACA25E}" destId="{50BE1B53-6F9A-DA4F-94A3-1BCA79ADC3CC}" srcOrd="1" destOrd="0" presId="urn:microsoft.com/office/officeart/2005/8/layout/hierarchy1"/>
    <dgm:cxn modelId="{41B64BE6-1D82-6445-A7DE-80A6CE3242D5}" type="presParOf" srcId="{50BE1B53-6F9A-DA4F-94A3-1BCA79ADC3CC}" destId="{861F4C0C-EF36-3948-B93F-4189639DE8E2}" srcOrd="0" destOrd="0" presId="urn:microsoft.com/office/officeart/2005/8/layout/hierarchy1"/>
    <dgm:cxn modelId="{58BCF657-E2C0-BA40-949B-453C48D49C3F}" type="presParOf" srcId="{50BE1B53-6F9A-DA4F-94A3-1BCA79ADC3CC}" destId="{88DDDF00-1D21-284D-AE75-91593BB8B1E9}" srcOrd="1" destOrd="0" presId="urn:microsoft.com/office/officeart/2005/8/layout/hierarchy1"/>
    <dgm:cxn modelId="{17FD7EB0-8AC5-2846-A20D-8776FFDB1937}" type="presParOf" srcId="{88DDDF00-1D21-284D-AE75-91593BB8B1E9}" destId="{1663E907-8B4A-D044-BA41-87F2E039B34C}" srcOrd="0" destOrd="0" presId="urn:microsoft.com/office/officeart/2005/8/layout/hierarchy1"/>
    <dgm:cxn modelId="{D4C8062F-F9E9-B644-8BFB-D33F721C1DC1}" type="presParOf" srcId="{1663E907-8B4A-D044-BA41-87F2E039B34C}" destId="{EA0A730A-0B54-2B45-8D09-A07646CD75C9}" srcOrd="0" destOrd="0" presId="urn:microsoft.com/office/officeart/2005/8/layout/hierarchy1"/>
    <dgm:cxn modelId="{2B914C9A-A99B-814E-93D8-D8F05B4DBD83}" type="presParOf" srcId="{1663E907-8B4A-D044-BA41-87F2E039B34C}" destId="{D8CCD8EF-52B6-8744-8795-668991B3FD40}" srcOrd="1" destOrd="0" presId="urn:microsoft.com/office/officeart/2005/8/layout/hierarchy1"/>
    <dgm:cxn modelId="{7863D2F6-97C6-6B47-B967-7D9435C840F5}" type="presParOf" srcId="{88DDDF00-1D21-284D-AE75-91593BB8B1E9}" destId="{17C52336-E792-7B42-B876-BEE3BCE08DE9}" srcOrd="1" destOrd="0" presId="urn:microsoft.com/office/officeart/2005/8/layout/hierarchy1"/>
    <dgm:cxn modelId="{BEE44343-A978-D74C-8C02-3BDE15A2C5F3}" type="presParOf" srcId="{17C52336-E792-7B42-B876-BEE3BCE08DE9}" destId="{3E799FF3-3236-8D41-AE76-C830A78E9649}" srcOrd="0" destOrd="0" presId="urn:microsoft.com/office/officeart/2005/8/layout/hierarchy1"/>
    <dgm:cxn modelId="{F2825047-6EF8-F64D-9F2E-81E4385EC7AA}" type="presParOf" srcId="{17C52336-E792-7B42-B876-BEE3BCE08DE9}" destId="{1D7FAB51-094A-AB4E-BB32-073E6942D6A1}" srcOrd="1" destOrd="0" presId="urn:microsoft.com/office/officeart/2005/8/layout/hierarchy1"/>
    <dgm:cxn modelId="{617B60BA-6DFC-8648-A2AD-E42CB0B21EB5}" type="presParOf" srcId="{1D7FAB51-094A-AB4E-BB32-073E6942D6A1}" destId="{CDD7883B-CBC9-FA47-944B-3EA3F5AD28BE}" srcOrd="0" destOrd="0" presId="urn:microsoft.com/office/officeart/2005/8/layout/hierarchy1"/>
    <dgm:cxn modelId="{FB5F2B11-61CA-724A-8EE1-C01D5AE00B35}" type="presParOf" srcId="{CDD7883B-CBC9-FA47-944B-3EA3F5AD28BE}" destId="{CDE50BCC-CFD1-6546-A132-99A5EFDF2509}" srcOrd="0" destOrd="0" presId="urn:microsoft.com/office/officeart/2005/8/layout/hierarchy1"/>
    <dgm:cxn modelId="{051622A7-BB4F-9346-9A5E-5CA741C98FA3}" type="presParOf" srcId="{CDD7883B-CBC9-FA47-944B-3EA3F5AD28BE}" destId="{67967755-9202-EA42-AA63-EC0DEA9913B2}" srcOrd="1" destOrd="0" presId="urn:microsoft.com/office/officeart/2005/8/layout/hierarchy1"/>
    <dgm:cxn modelId="{1EA870A3-B84D-F540-A5AD-59CE511BA4F6}" type="presParOf" srcId="{1D7FAB51-094A-AB4E-BB32-073E6942D6A1}" destId="{87FD7693-1C8A-3A47-90C1-360556C4E56F}" srcOrd="1" destOrd="0" presId="urn:microsoft.com/office/officeart/2005/8/layout/hierarchy1"/>
    <dgm:cxn modelId="{BE029719-0D20-9847-A379-6A5946D37558}" type="presParOf" srcId="{87FD7693-1C8A-3A47-90C1-360556C4E56F}" destId="{CD41EA9A-E5ED-F042-93DB-BF2D99CA62B1}" srcOrd="0" destOrd="0" presId="urn:microsoft.com/office/officeart/2005/8/layout/hierarchy1"/>
    <dgm:cxn modelId="{4E04C6FF-D733-0A42-9449-C44DB7BEDB0F}" type="presParOf" srcId="{87FD7693-1C8A-3A47-90C1-360556C4E56F}" destId="{480ADB8D-31A4-9444-B3FE-46621FB8D138}" srcOrd="1" destOrd="0" presId="urn:microsoft.com/office/officeart/2005/8/layout/hierarchy1"/>
    <dgm:cxn modelId="{276D3F4C-2762-4246-8CDF-AE671DF36675}" type="presParOf" srcId="{480ADB8D-31A4-9444-B3FE-46621FB8D138}" destId="{A8218780-0980-4544-985F-B02E3B05B4C1}" srcOrd="0" destOrd="0" presId="urn:microsoft.com/office/officeart/2005/8/layout/hierarchy1"/>
    <dgm:cxn modelId="{88032C0F-C545-0442-B4AA-0FB4AAEE2BE9}" type="presParOf" srcId="{A8218780-0980-4544-985F-B02E3B05B4C1}" destId="{0B011FA1-30AA-B045-8877-1C686EE9C8A0}" srcOrd="0" destOrd="0" presId="urn:microsoft.com/office/officeart/2005/8/layout/hierarchy1"/>
    <dgm:cxn modelId="{8A7595C1-03ED-274A-9F0B-E58BE8F706B0}" type="presParOf" srcId="{A8218780-0980-4544-985F-B02E3B05B4C1}" destId="{47CAAB78-E903-8A49-804E-2238CC398EA1}" srcOrd="1" destOrd="0" presId="urn:microsoft.com/office/officeart/2005/8/layout/hierarchy1"/>
    <dgm:cxn modelId="{4C96BB8B-70D6-4741-8594-89322140CB88}" type="presParOf" srcId="{480ADB8D-31A4-9444-B3FE-46621FB8D138}" destId="{199BEFBD-C3A7-9A47-AD77-E508D9BA8049}" srcOrd="1" destOrd="0" presId="urn:microsoft.com/office/officeart/2005/8/layout/hierarchy1"/>
    <dgm:cxn modelId="{98C48EBC-E7C7-F44E-884E-F596935C912E}" type="presParOf" srcId="{199BEFBD-C3A7-9A47-AD77-E508D9BA8049}" destId="{289348E5-C807-1C48-BA1C-F2AAC00357A9}" srcOrd="0" destOrd="0" presId="urn:microsoft.com/office/officeart/2005/8/layout/hierarchy1"/>
    <dgm:cxn modelId="{795E5AE4-5E75-7243-8779-09D6F01EC2D4}" type="presParOf" srcId="{199BEFBD-C3A7-9A47-AD77-E508D9BA8049}" destId="{ADEC7D21-0733-ED40-A7E1-A02A2AE2B2DF}" srcOrd="1" destOrd="0" presId="urn:microsoft.com/office/officeart/2005/8/layout/hierarchy1"/>
    <dgm:cxn modelId="{5369EEBB-7166-BE41-8A4B-799E81B71E1E}" type="presParOf" srcId="{ADEC7D21-0733-ED40-A7E1-A02A2AE2B2DF}" destId="{F82DC0DA-FBD9-2149-B7B7-47B72354DE7D}" srcOrd="0" destOrd="0" presId="urn:microsoft.com/office/officeart/2005/8/layout/hierarchy1"/>
    <dgm:cxn modelId="{77C40DF7-2CE2-7940-BD62-F07EA868EE83}" type="presParOf" srcId="{F82DC0DA-FBD9-2149-B7B7-47B72354DE7D}" destId="{EF11CC95-D7DC-7042-8DD6-8155886F770E}" srcOrd="0" destOrd="0" presId="urn:microsoft.com/office/officeart/2005/8/layout/hierarchy1"/>
    <dgm:cxn modelId="{2E8CB5ED-A939-6B4B-860E-27F7D0F946BC}" type="presParOf" srcId="{F82DC0DA-FBD9-2149-B7B7-47B72354DE7D}" destId="{9F3BCCE7-C49C-314A-AA7B-990775289D41}" srcOrd="1" destOrd="0" presId="urn:microsoft.com/office/officeart/2005/8/layout/hierarchy1"/>
    <dgm:cxn modelId="{41390EF2-11FB-DF46-9C79-616AC24A08D7}" type="presParOf" srcId="{ADEC7D21-0733-ED40-A7E1-A02A2AE2B2DF}" destId="{A119ECC0-5FF5-3844-913E-6F83837B5783}" srcOrd="1" destOrd="0" presId="urn:microsoft.com/office/officeart/2005/8/layout/hierarchy1"/>
    <dgm:cxn modelId="{F09E744F-C68D-CC49-B002-CF45D0F3FE86}" type="presParOf" srcId="{17C52336-E792-7B42-B876-BEE3BCE08DE9}" destId="{D8D9ECE1-85C8-F547-8DBA-8A3C7DDA4363}" srcOrd="2" destOrd="0" presId="urn:microsoft.com/office/officeart/2005/8/layout/hierarchy1"/>
    <dgm:cxn modelId="{CBA5F15A-9D0B-5E43-99BD-CAF85C6D409A}" type="presParOf" srcId="{17C52336-E792-7B42-B876-BEE3BCE08DE9}" destId="{60F35CAB-A5ED-7043-890D-46DCC73B6D46}" srcOrd="3" destOrd="0" presId="urn:microsoft.com/office/officeart/2005/8/layout/hierarchy1"/>
    <dgm:cxn modelId="{CB140274-CD02-5847-8F1D-E11A0BC6FD9B}" type="presParOf" srcId="{60F35CAB-A5ED-7043-890D-46DCC73B6D46}" destId="{4FA9750D-6E92-9547-BF58-DEF48613F9D3}" srcOrd="0" destOrd="0" presId="urn:microsoft.com/office/officeart/2005/8/layout/hierarchy1"/>
    <dgm:cxn modelId="{782B22A9-EE0F-7449-A398-819AA7C8E3FB}" type="presParOf" srcId="{4FA9750D-6E92-9547-BF58-DEF48613F9D3}" destId="{3E6EEA4C-5EAF-1E42-91E0-190CCFAE8175}" srcOrd="0" destOrd="0" presId="urn:microsoft.com/office/officeart/2005/8/layout/hierarchy1"/>
    <dgm:cxn modelId="{661CD1CA-E83F-2346-AC37-DE39525F20C1}" type="presParOf" srcId="{4FA9750D-6E92-9547-BF58-DEF48613F9D3}" destId="{5E00A6F8-DB42-AC49-BDF6-24D54ECD0792}" srcOrd="1" destOrd="0" presId="urn:microsoft.com/office/officeart/2005/8/layout/hierarchy1"/>
    <dgm:cxn modelId="{84D3C9A7-3ACC-F446-BC41-4B13B37C9F97}" type="presParOf" srcId="{60F35CAB-A5ED-7043-890D-46DCC73B6D46}" destId="{A45054C7-C7BC-FE4D-BBA5-C33A082C2E05}" srcOrd="1" destOrd="0" presId="urn:microsoft.com/office/officeart/2005/8/layout/hierarchy1"/>
    <dgm:cxn modelId="{7EBDF6AE-4F69-9D4D-B5DB-BE04DCEFC78C}" type="presParOf" srcId="{50BE1B53-6F9A-DA4F-94A3-1BCA79ADC3CC}" destId="{6CABF274-7A9D-4343-98EF-F28D1B470604}" srcOrd="2" destOrd="0" presId="urn:microsoft.com/office/officeart/2005/8/layout/hierarchy1"/>
    <dgm:cxn modelId="{251D1247-E263-B34C-A6CE-BDC1DEA351C0}" type="presParOf" srcId="{50BE1B53-6F9A-DA4F-94A3-1BCA79ADC3CC}" destId="{A85B393A-2E8E-1E44-A58B-0B9453470B93}" srcOrd="3" destOrd="0" presId="urn:microsoft.com/office/officeart/2005/8/layout/hierarchy1"/>
    <dgm:cxn modelId="{503911F2-1CDF-AD4B-A5BC-A39BBC646C96}" type="presParOf" srcId="{A85B393A-2E8E-1E44-A58B-0B9453470B93}" destId="{14971B9F-0CCE-3E4D-A663-85D22B21D0F8}" srcOrd="0" destOrd="0" presId="urn:microsoft.com/office/officeart/2005/8/layout/hierarchy1"/>
    <dgm:cxn modelId="{58370D42-FA2E-8642-8802-C41004E7FE2F}" type="presParOf" srcId="{14971B9F-0CCE-3E4D-A663-85D22B21D0F8}" destId="{7BCCF7C5-8632-BD4E-91E7-4E8C20B55CDD}" srcOrd="0" destOrd="0" presId="urn:microsoft.com/office/officeart/2005/8/layout/hierarchy1"/>
    <dgm:cxn modelId="{7AC8A016-3713-A942-8AB0-90D70A5E8398}" type="presParOf" srcId="{14971B9F-0CCE-3E4D-A663-85D22B21D0F8}" destId="{27737469-900D-294F-99D0-117A847D23FC}" srcOrd="1" destOrd="0" presId="urn:microsoft.com/office/officeart/2005/8/layout/hierarchy1"/>
    <dgm:cxn modelId="{84F5C0F5-1DDA-514E-9F54-52538737A0D5}" type="presParOf" srcId="{A85B393A-2E8E-1E44-A58B-0B9453470B93}" destId="{017987DA-6F16-1845-9099-A980EFA346E2}"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CABF274-7A9D-4343-98EF-F28D1B470604}">
      <dsp:nvSpPr>
        <dsp:cNvPr id="0" name=""/>
        <dsp:cNvSpPr/>
      </dsp:nvSpPr>
      <dsp:spPr>
        <a:xfrm>
          <a:off x="3857381" y="524095"/>
          <a:ext cx="938417" cy="446601"/>
        </a:xfrm>
        <a:custGeom>
          <a:avLst/>
          <a:gdLst/>
          <a:ahLst/>
          <a:cxnLst/>
          <a:rect l="0" t="0" r="0" b="0"/>
          <a:pathLst>
            <a:path>
              <a:moveTo>
                <a:pt x="0" y="0"/>
              </a:moveTo>
              <a:lnTo>
                <a:pt x="0" y="304345"/>
              </a:lnTo>
              <a:lnTo>
                <a:pt x="938417" y="304345"/>
              </a:lnTo>
              <a:lnTo>
                <a:pt x="938417" y="44660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8D9ECE1-85C8-F547-8DBA-8A3C7DDA4363}">
      <dsp:nvSpPr>
        <dsp:cNvPr id="0" name=""/>
        <dsp:cNvSpPr/>
      </dsp:nvSpPr>
      <dsp:spPr>
        <a:xfrm>
          <a:off x="2918964" y="1632644"/>
          <a:ext cx="938417" cy="446601"/>
        </a:xfrm>
        <a:custGeom>
          <a:avLst/>
          <a:gdLst/>
          <a:ahLst/>
          <a:cxnLst/>
          <a:rect l="0" t="0" r="0" b="0"/>
          <a:pathLst>
            <a:path>
              <a:moveTo>
                <a:pt x="0" y="0"/>
              </a:moveTo>
              <a:lnTo>
                <a:pt x="0" y="304345"/>
              </a:lnTo>
              <a:lnTo>
                <a:pt x="938417" y="304345"/>
              </a:lnTo>
              <a:lnTo>
                <a:pt x="938417" y="446601"/>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89348E5-C807-1C48-BA1C-F2AAC00357A9}">
      <dsp:nvSpPr>
        <dsp:cNvPr id="0" name=""/>
        <dsp:cNvSpPr/>
      </dsp:nvSpPr>
      <dsp:spPr>
        <a:xfrm>
          <a:off x="1934827" y="3871925"/>
          <a:ext cx="91440" cy="446601"/>
        </a:xfrm>
        <a:custGeom>
          <a:avLst/>
          <a:gdLst/>
          <a:ahLst/>
          <a:cxnLst/>
          <a:rect l="0" t="0" r="0" b="0"/>
          <a:pathLst>
            <a:path>
              <a:moveTo>
                <a:pt x="45720" y="0"/>
              </a:moveTo>
              <a:lnTo>
                <a:pt x="45720" y="446601"/>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D41EA9A-E5ED-F042-93DB-BF2D99CA62B1}">
      <dsp:nvSpPr>
        <dsp:cNvPr id="0" name=""/>
        <dsp:cNvSpPr/>
      </dsp:nvSpPr>
      <dsp:spPr>
        <a:xfrm>
          <a:off x="1934827" y="2777037"/>
          <a:ext cx="91440" cy="446601"/>
        </a:xfrm>
        <a:custGeom>
          <a:avLst/>
          <a:gdLst/>
          <a:ahLst/>
          <a:cxnLst/>
          <a:rect l="0" t="0" r="0" b="0"/>
          <a:pathLst>
            <a:path>
              <a:moveTo>
                <a:pt x="45720" y="0"/>
              </a:moveTo>
              <a:lnTo>
                <a:pt x="45720" y="446601"/>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E799FF3-3236-8D41-AE76-C830A78E9649}">
      <dsp:nvSpPr>
        <dsp:cNvPr id="0" name=""/>
        <dsp:cNvSpPr/>
      </dsp:nvSpPr>
      <dsp:spPr>
        <a:xfrm>
          <a:off x="1980547" y="1632644"/>
          <a:ext cx="938417" cy="446601"/>
        </a:xfrm>
        <a:custGeom>
          <a:avLst/>
          <a:gdLst/>
          <a:ahLst/>
          <a:cxnLst/>
          <a:rect l="0" t="0" r="0" b="0"/>
          <a:pathLst>
            <a:path>
              <a:moveTo>
                <a:pt x="938417" y="0"/>
              </a:moveTo>
              <a:lnTo>
                <a:pt x="938417" y="304345"/>
              </a:lnTo>
              <a:lnTo>
                <a:pt x="0" y="304345"/>
              </a:lnTo>
              <a:lnTo>
                <a:pt x="0" y="446601"/>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61F4C0C-EF36-3948-B93F-4189639DE8E2}">
      <dsp:nvSpPr>
        <dsp:cNvPr id="0" name=""/>
        <dsp:cNvSpPr/>
      </dsp:nvSpPr>
      <dsp:spPr>
        <a:xfrm>
          <a:off x="2918964" y="524095"/>
          <a:ext cx="938417" cy="446601"/>
        </a:xfrm>
        <a:custGeom>
          <a:avLst/>
          <a:gdLst/>
          <a:ahLst/>
          <a:cxnLst/>
          <a:rect l="0" t="0" r="0" b="0"/>
          <a:pathLst>
            <a:path>
              <a:moveTo>
                <a:pt x="938417" y="0"/>
              </a:moveTo>
              <a:lnTo>
                <a:pt x="938417" y="304345"/>
              </a:lnTo>
              <a:lnTo>
                <a:pt x="0" y="304345"/>
              </a:lnTo>
              <a:lnTo>
                <a:pt x="0" y="44660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D41755C-E6E7-2346-938C-17891F6E7C1C}">
      <dsp:nvSpPr>
        <dsp:cNvPr id="0" name=""/>
        <dsp:cNvSpPr/>
      </dsp:nvSpPr>
      <dsp:spPr>
        <a:xfrm>
          <a:off x="2894934" y="1617"/>
          <a:ext cx="1924895" cy="522478"/>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406956D-EF7C-914D-9B4F-BB8D8DE9A411}">
      <dsp:nvSpPr>
        <dsp:cNvPr id="0" name=""/>
        <dsp:cNvSpPr/>
      </dsp:nvSpPr>
      <dsp:spPr>
        <a:xfrm>
          <a:off x="3065555" y="163707"/>
          <a:ext cx="1924895" cy="52247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kumimoji="1" lang="ja-JP" altLang="en-US" sz="1200" kern="1200" dirty="0" smtClean="0"/>
            <a:t>1955</a:t>
          </a:r>
        </a:p>
        <a:p>
          <a:pPr lvl="0" algn="ctr" defTabSz="533400">
            <a:lnSpc>
              <a:spcPct val="90000"/>
            </a:lnSpc>
            <a:spcBef>
              <a:spcPct val="0"/>
            </a:spcBef>
            <a:spcAft>
              <a:spcPct val="35000"/>
            </a:spcAft>
          </a:pPr>
          <a:r>
            <a:rPr kumimoji="1" lang="ja-JP" altLang="en-US" sz="1200" kern="1200" dirty="0" smtClean="0"/>
            <a:t>カウアイ島生まれの698人</a:t>
          </a:r>
          <a:endParaRPr kumimoji="1" lang="ja-JP" altLang="en-US" sz="1200" kern="1200" dirty="0"/>
        </a:p>
      </dsp:txBody>
      <dsp:txXfrm>
        <a:off x="3065555" y="163707"/>
        <a:ext cx="1924895" cy="522478"/>
      </dsp:txXfrm>
    </dsp:sp>
    <dsp:sp modelId="{EA0A730A-0B54-2B45-8D09-A07646CD75C9}">
      <dsp:nvSpPr>
        <dsp:cNvPr id="0" name=""/>
        <dsp:cNvSpPr/>
      </dsp:nvSpPr>
      <dsp:spPr>
        <a:xfrm>
          <a:off x="2151168" y="970697"/>
          <a:ext cx="1535591" cy="66194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8CCD8EF-52B6-8744-8795-668991B3FD40}">
      <dsp:nvSpPr>
        <dsp:cNvPr id="0" name=""/>
        <dsp:cNvSpPr/>
      </dsp:nvSpPr>
      <dsp:spPr>
        <a:xfrm>
          <a:off x="2321790" y="1132787"/>
          <a:ext cx="1535591" cy="66194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kumimoji="1" lang="ja-JP" altLang="en-US" sz="1400" kern="1200" dirty="0" smtClean="0"/>
            <a:t>ハイリスク群</a:t>
          </a:r>
        </a:p>
        <a:p>
          <a:pPr lvl="0" algn="ctr" defTabSz="622300">
            <a:lnSpc>
              <a:spcPct val="90000"/>
            </a:lnSpc>
            <a:spcBef>
              <a:spcPct val="0"/>
            </a:spcBef>
            <a:spcAft>
              <a:spcPct val="35000"/>
            </a:spcAft>
          </a:pPr>
          <a:r>
            <a:rPr kumimoji="1" lang="ja-JP" altLang="en-US" sz="1400" kern="1200" dirty="0" smtClean="0"/>
            <a:t>201人</a:t>
          </a:r>
          <a:endParaRPr kumimoji="1" lang="ja-JP" altLang="en-US" sz="1400" kern="1200" dirty="0"/>
        </a:p>
      </dsp:txBody>
      <dsp:txXfrm>
        <a:off x="2321790" y="1132787"/>
        <a:ext cx="1535591" cy="661947"/>
      </dsp:txXfrm>
    </dsp:sp>
    <dsp:sp modelId="{CDE50BCC-CFD1-6546-A132-99A5EFDF2509}">
      <dsp:nvSpPr>
        <dsp:cNvPr id="0" name=""/>
        <dsp:cNvSpPr/>
      </dsp:nvSpPr>
      <dsp:spPr>
        <a:xfrm>
          <a:off x="1212751" y="2079245"/>
          <a:ext cx="1535591" cy="69779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7967755-9202-EA42-AA63-EC0DEA9913B2}">
      <dsp:nvSpPr>
        <dsp:cNvPr id="0" name=""/>
        <dsp:cNvSpPr/>
      </dsp:nvSpPr>
      <dsp:spPr>
        <a:xfrm>
          <a:off x="1383372" y="2241335"/>
          <a:ext cx="1535591" cy="69779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kumimoji="1" lang="ja-JP" altLang="en-US" sz="1400" kern="1200" dirty="0" smtClean="0"/>
            <a:t>1972</a:t>
          </a:r>
        </a:p>
        <a:p>
          <a:pPr lvl="0" algn="ctr" defTabSz="622300">
            <a:lnSpc>
              <a:spcPct val="90000"/>
            </a:lnSpc>
            <a:spcBef>
              <a:spcPct val="0"/>
            </a:spcBef>
            <a:spcAft>
              <a:spcPct val="35000"/>
            </a:spcAft>
          </a:pPr>
          <a:r>
            <a:rPr kumimoji="1" lang="ja-JP" altLang="en-US" sz="1400" kern="1200" dirty="0" smtClean="0"/>
            <a:t>リジリアント群</a:t>
          </a:r>
        </a:p>
        <a:p>
          <a:pPr lvl="0" algn="ctr" defTabSz="622300">
            <a:lnSpc>
              <a:spcPct val="90000"/>
            </a:lnSpc>
            <a:spcBef>
              <a:spcPct val="0"/>
            </a:spcBef>
            <a:spcAft>
              <a:spcPct val="35000"/>
            </a:spcAft>
          </a:pPr>
          <a:r>
            <a:rPr kumimoji="1" lang="ja-JP" altLang="en-US" sz="1400" kern="1200" dirty="0" smtClean="0"/>
            <a:t>72</a:t>
          </a:r>
          <a:r>
            <a:rPr kumimoji="1" lang="en-US" altLang="ja-JP" sz="1400" kern="1200" dirty="0" smtClean="0"/>
            <a:t> (32:40)</a:t>
          </a:r>
          <a:r>
            <a:rPr kumimoji="1" lang="ja-JP" altLang="en-US" sz="1400" kern="1200" dirty="0" smtClean="0"/>
            <a:t>人</a:t>
          </a:r>
          <a:endParaRPr kumimoji="1" lang="en-US" altLang="ja-JP" sz="1400" kern="1200" dirty="0" smtClean="0"/>
        </a:p>
      </dsp:txBody>
      <dsp:txXfrm>
        <a:off x="1383372" y="2241335"/>
        <a:ext cx="1535591" cy="697791"/>
      </dsp:txXfrm>
    </dsp:sp>
    <dsp:sp modelId="{0B011FA1-30AA-B045-8877-1C686EE9C8A0}">
      <dsp:nvSpPr>
        <dsp:cNvPr id="0" name=""/>
        <dsp:cNvSpPr/>
      </dsp:nvSpPr>
      <dsp:spPr>
        <a:xfrm>
          <a:off x="1212751" y="3223638"/>
          <a:ext cx="1535591" cy="64828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7CAAB78-E903-8A49-804E-2238CC398EA1}">
      <dsp:nvSpPr>
        <dsp:cNvPr id="0" name=""/>
        <dsp:cNvSpPr/>
      </dsp:nvSpPr>
      <dsp:spPr>
        <a:xfrm>
          <a:off x="1383372" y="3385729"/>
          <a:ext cx="1535591" cy="64828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kumimoji="1" lang="en-US" altLang="ja-JP" sz="1400" kern="1200" dirty="0" smtClean="0"/>
            <a:t>1985</a:t>
          </a:r>
        </a:p>
        <a:p>
          <a:pPr lvl="0" algn="ctr" defTabSz="622300">
            <a:lnSpc>
              <a:spcPct val="90000"/>
            </a:lnSpc>
            <a:spcBef>
              <a:spcPct val="0"/>
            </a:spcBef>
            <a:spcAft>
              <a:spcPct val="35000"/>
            </a:spcAft>
          </a:pPr>
          <a:r>
            <a:rPr kumimoji="1" lang="en-US" altLang="ja-JP" sz="1400" kern="1200" dirty="0" smtClean="0"/>
            <a:t>63 (27:36)</a:t>
          </a:r>
          <a:r>
            <a:rPr kumimoji="1" lang="ja-JP" altLang="en-US" sz="1400" kern="1200" dirty="0" smtClean="0"/>
            <a:t>人</a:t>
          </a:r>
          <a:endParaRPr kumimoji="1" lang="en-US" altLang="ja-JP" sz="1400" kern="1200" dirty="0" smtClean="0"/>
        </a:p>
      </dsp:txBody>
      <dsp:txXfrm>
        <a:off x="1383372" y="3385729"/>
        <a:ext cx="1535591" cy="648286"/>
      </dsp:txXfrm>
    </dsp:sp>
    <dsp:sp modelId="{EF11CC95-D7DC-7042-8DD6-8155886F770E}">
      <dsp:nvSpPr>
        <dsp:cNvPr id="0" name=""/>
        <dsp:cNvSpPr/>
      </dsp:nvSpPr>
      <dsp:spPr>
        <a:xfrm>
          <a:off x="1212751" y="4318526"/>
          <a:ext cx="1535591" cy="62317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F3BCCE7-C49C-314A-AA7B-990775289D41}">
      <dsp:nvSpPr>
        <dsp:cNvPr id="0" name=""/>
        <dsp:cNvSpPr/>
      </dsp:nvSpPr>
      <dsp:spPr>
        <a:xfrm>
          <a:off x="1383372" y="4480616"/>
          <a:ext cx="1535591" cy="62317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kumimoji="1" lang="en-US" altLang="ja-JP" sz="1400" kern="1200" dirty="0" smtClean="0"/>
            <a:t>1995</a:t>
          </a:r>
        </a:p>
        <a:p>
          <a:pPr lvl="0" algn="ctr" defTabSz="622300">
            <a:lnSpc>
              <a:spcPct val="90000"/>
            </a:lnSpc>
            <a:spcBef>
              <a:spcPct val="0"/>
            </a:spcBef>
            <a:spcAft>
              <a:spcPct val="35000"/>
            </a:spcAft>
          </a:pPr>
          <a:r>
            <a:rPr kumimoji="1" lang="en-US" altLang="ja-JP" sz="1400" kern="1200" dirty="0" smtClean="0"/>
            <a:t>60 (24:36)</a:t>
          </a:r>
          <a:r>
            <a:rPr kumimoji="1" lang="ja-JP" altLang="en-US" sz="1400" kern="1200" dirty="0" smtClean="0"/>
            <a:t>人</a:t>
          </a:r>
          <a:endParaRPr kumimoji="1" lang="en-US" altLang="ja-JP" sz="1400" kern="1200" dirty="0" smtClean="0"/>
        </a:p>
      </dsp:txBody>
      <dsp:txXfrm>
        <a:off x="1383372" y="4480616"/>
        <a:ext cx="1535591" cy="623177"/>
      </dsp:txXfrm>
    </dsp:sp>
    <dsp:sp modelId="{3E6EEA4C-5EAF-1E42-91E0-190CCFAE8175}">
      <dsp:nvSpPr>
        <dsp:cNvPr id="0" name=""/>
        <dsp:cNvSpPr/>
      </dsp:nvSpPr>
      <dsp:spPr>
        <a:xfrm>
          <a:off x="3089586" y="2079245"/>
          <a:ext cx="1535591" cy="715314"/>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E00A6F8-DB42-AC49-BDF6-24D54ECD0792}">
      <dsp:nvSpPr>
        <dsp:cNvPr id="0" name=""/>
        <dsp:cNvSpPr/>
      </dsp:nvSpPr>
      <dsp:spPr>
        <a:xfrm>
          <a:off x="3260207" y="2241335"/>
          <a:ext cx="1535591" cy="71531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kumimoji="1" lang="ja-JP" altLang="en-US" sz="1400" kern="1200" dirty="0" smtClean="0"/>
        </a:p>
        <a:p>
          <a:pPr lvl="0" algn="ctr" defTabSz="622300">
            <a:lnSpc>
              <a:spcPct val="90000"/>
            </a:lnSpc>
            <a:spcBef>
              <a:spcPct val="0"/>
            </a:spcBef>
            <a:spcAft>
              <a:spcPct val="35000"/>
            </a:spcAft>
          </a:pPr>
          <a:r>
            <a:rPr kumimoji="1" lang="ja-JP" altLang="en-US" sz="1400" kern="1200" dirty="0" smtClean="0"/>
            <a:t>問題群</a:t>
          </a:r>
        </a:p>
        <a:p>
          <a:pPr lvl="0" algn="ctr" defTabSz="622300">
            <a:lnSpc>
              <a:spcPct val="90000"/>
            </a:lnSpc>
            <a:spcBef>
              <a:spcPct val="0"/>
            </a:spcBef>
            <a:spcAft>
              <a:spcPct val="35000"/>
            </a:spcAft>
          </a:pPr>
          <a:r>
            <a:rPr kumimoji="1" lang="ja-JP" altLang="en-US" sz="1400" kern="1200" dirty="0" smtClean="0"/>
            <a:t>129人</a:t>
          </a:r>
        </a:p>
        <a:p>
          <a:pPr lvl="0" algn="ctr" defTabSz="622300">
            <a:lnSpc>
              <a:spcPct val="90000"/>
            </a:lnSpc>
            <a:spcBef>
              <a:spcPct val="0"/>
            </a:spcBef>
            <a:spcAft>
              <a:spcPct val="35000"/>
            </a:spcAft>
          </a:pPr>
          <a:endParaRPr kumimoji="1" lang="ja-JP" altLang="en-US" sz="900" kern="1200" dirty="0"/>
        </a:p>
      </dsp:txBody>
      <dsp:txXfrm>
        <a:off x="3260207" y="2241335"/>
        <a:ext cx="1535591" cy="715314"/>
      </dsp:txXfrm>
    </dsp:sp>
    <dsp:sp modelId="{7BCCF7C5-8632-BD4E-91E7-4E8C20B55CDD}">
      <dsp:nvSpPr>
        <dsp:cNvPr id="0" name=""/>
        <dsp:cNvSpPr/>
      </dsp:nvSpPr>
      <dsp:spPr>
        <a:xfrm>
          <a:off x="4028003" y="970697"/>
          <a:ext cx="1535591" cy="67739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7737469-900D-294F-99D0-117A847D23FC}">
      <dsp:nvSpPr>
        <dsp:cNvPr id="0" name=""/>
        <dsp:cNvSpPr/>
      </dsp:nvSpPr>
      <dsp:spPr>
        <a:xfrm>
          <a:off x="4198624" y="1132787"/>
          <a:ext cx="1535591" cy="67739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kumimoji="1" lang="ja-JP" altLang="en-US" sz="1400" kern="1200" dirty="0" smtClean="0"/>
            <a:t>正常群</a:t>
          </a:r>
        </a:p>
        <a:p>
          <a:pPr lvl="0" algn="ctr" defTabSz="622300">
            <a:lnSpc>
              <a:spcPct val="90000"/>
            </a:lnSpc>
            <a:spcBef>
              <a:spcPct val="0"/>
            </a:spcBef>
            <a:spcAft>
              <a:spcPct val="35000"/>
            </a:spcAft>
          </a:pPr>
          <a:r>
            <a:rPr kumimoji="1" lang="ja-JP" altLang="en-US" sz="1400" kern="1200" dirty="0" smtClean="0"/>
            <a:t>497人</a:t>
          </a:r>
          <a:endParaRPr kumimoji="1" lang="ja-JP" altLang="en-US" sz="1400" kern="1200" dirty="0"/>
        </a:p>
      </dsp:txBody>
      <dsp:txXfrm>
        <a:off x="4198624" y="1132787"/>
        <a:ext cx="1535591" cy="67739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ja-JP" altLang="en-US"/>
          </a:p>
        </p:txBody>
      </p:sp>
      <p:sp>
        <p:nvSpPr>
          <p:cNvPr id="3" name="日付プレースホル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E951D2-04D3-9944-A25F-6A2AD0575E41}" type="datetimeFigureOut">
              <a:rPr lang="ja-JP" altLang="en-US" smtClean="0"/>
              <a:pPr/>
              <a:t>15.4.16</a:t>
            </a:fld>
            <a:endParaRPr lang="ja-JP" altLang="en-US"/>
          </a:p>
        </p:txBody>
      </p:sp>
      <p:sp>
        <p:nvSpPr>
          <p:cNvPr id="4" name="フッター プレースホル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ja-JP" altLang="en-US"/>
          </a:p>
        </p:txBody>
      </p:sp>
      <p:sp>
        <p:nvSpPr>
          <p:cNvPr id="5" name="スライド番号プレースホル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9283C0-B5E7-5944-80BF-31257E6E4EEB}"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9D89D8-EE83-9E45-AC2A-A94E6A3ED482}" type="datetimeFigureOut">
              <a:rPr lang="ja-JP" altLang="en-US" smtClean="0"/>
              <a:pPr/>
              <a:t>15.4.16</a:t>
            </a:fld>
            <a:endParaRPr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E60EEF-2842-3D4C-AB96-FBD209E289DA}"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6CA96A8B-8C51-DA4E-BD77-640C35009550}" type="slidenum">
              <a:rPr lang="en-US" altLang="ja-JP"/>
              <a:pPr/>
              <a:t>7</a:t>
            </a:fld>
            <a:endParaRPr lang="en-US" altLang="ja-JP"/>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r>
              <a:rPr kumimoji="0" lang="ja-JP" altLang="en-US" b="1">
                <a:solidFill>
                  <a:srgbClr val="000000"/>
                </a:solidFill>
                <a:latin typeface="Osaka" pitchFamily="32" charset="-128"/>
              </a:rPr>
              <a:t>ムッシュ・デプレに訊く</a:t>
            </a:r>
            <a:r>
              <a:rPr kumimoji="0" lang="en-US" altLang="ja-JP" b="1">
                <a:solidFill>
                  <a:srgbClr val="000000"/>
                </a:solidFill>
                <a:latin typeface="Osaka" pitchFamily="32" charset="-128"/>
              </a:rPr>
              <a:t> ver.</a:t>
            </a:r>
            <a:r>
              <a:rPr kumimoji="0" lang="ja-JP" altLang="en-US" b="1">
                <a:solidFill>
                  <a:srgbClr val="000000"/>
                </a:solidFill>
                <a:latin typeface="Osaka" pitchFamily="32" charset="-128"/>
              </a:rPr>
              <a:t>５</a:t>
            </a:r>
            <a:r>
              <a:rPr kumimoji="0" lang="en-US" altLang="ja-JP" b="1">
                <a:solidFill>
                  <a:srgbClr val="000000"/>
                </a:solidFill>
                <a:latin typeface="Osaka" pitchFamily="32" charset="-128"/>
              </a:rPr>
              <a:t>(4/30/09)</a:t>
            </a:r>
            <a:r>
              <a:rPr kumimoji="0" lang="en-US" altLang="ja-JP">
                <a:solidFill>
                  <a:srgbClr val="000000"/>
                </a:solidFill>
                <a:latin typeface="Osaka" pitchFamily="32" charset="-128"/>
              </a:rPr>
              <a:t>                                                                </a:t>
            </a:r>
            <a:endParaRPr kumimoji="0" lang="en-US" altLang="ja-JP" b="1">
              <a:solidFill>
                <a:srgbClr val="000000"/>
              </a:solidFill>
              <a:latin typeface="Osaka" pitchFamily="32" charset="-128"/>
            </a:endParaRPr>
          </a:p>
          <a:p>
            <a:r>
              <a:rPr kumimoji="0" lang="en-US" altLang="ja-JP" b="1">
                <a:solidFill>
                  <a:srgbClr val="000000"/>
                </a:solidFill>
                <a:latin typeface="Osaka" pitchFamily="32" charset="-128"/>
              </a:rPr>
              <a:t>『</a:t>
            </a:r>
            <a:r>
              <a:rPr kumimoji="0" lang="ja-JP" altLang="en-US" b="1">
                <a:solidFill>
                  <a:srgbClr val="000000"/>
                </a:solidFill>
                <a:latin typeface="Osaka" pitchFamily="32" charset="-128"/>
              </a:rPr>
              <a:t>ようこその唄</a:t>
            </a:r>
            <a:r>
              <a:rPr kumimoji="0" lang="en-US" altLang="ja-JP" b="1">
                <a:solidFill>
                  <a:srgbClr val="000000"/>
                </a:solidFill>
                <a:latin typeface="Osaka" pitchFamily="32" charset="-128"/>
              </a:rPr>
              <a:t>』</a:t>
            </a:r>
          </a:p>
          <a:p>
            <a:r>
              <a:rPr kumimoji="0" lang="ja-JP" altLang="en-US" b="1">
                <a:solidFill>
                  <a:srgbClr val="000000"/>
                </a:solidFill>
                <a:latin typeface="Osaka" pitchFamily="32" charset="-128"/>
              </a:rPr>
              <a:t>第１幕　ムッシュ・デプレはどのように成功してきたのか</a:t>
            </a:r>
            <a:endParaRPr kumimoji="0" lang="en-US" altLang="ja-JP">
              <a:solidFill>
                <a:srgbClr val="000000"/>
              </a:solidFill>
              <a:latin typeface="Osaka" pitchFamily="32" charset="-128"/>
            </a:endParaRPr>
          </a:p>
          <a:p>
            <a:r>
              <a:rPr kumimoji="0" lang="ja-JP" altLang="en-US">
                <a:solidFill>
                  <a:srgbClr val="000000"/>
                </a:solidFill>
                <a:latin typeface="Osaka" pitchFamily="32" charset="-128"/>
              </a:rPr>
              <a:t>精神科医（以下１）：皆さん。ムッシュ・デプレ公開インタビューにようこそお集まりくださいました。本日は、うつ病というものについてご本人からいろいろお話をうかがう予定です。はじめまして、私、インタビューをさせて頂く精神科医の小森と申します。</a:t>
            </a:r>
            <a:endParaRPr kumimoji="0" lang="en-US" altLang="ja-JP">
              <a:solidFill>
                <a:srgbClr val="000000"/>
              </a:solidFill>
              <a:latin typeface="Osaka" pitchFamily="32" charset="-128"/>
            </a:endParaRPr>
          </a:p>
          <a:p>
            <a:r>
              <a:rPr kumimoji="0" lang="ja-JP" altLang="en-US">
                <a:solidFill>
                  <a:srgbClr val="000000"/>
                </a:solidFill>
                <a:latin typeface="Osaka" pitchFamily="32" charset="-128"/>
              </a:rPr>
              <a:t>ムッシュ・デプレ（以下２）：わたしが、ムッシュ・デプレです。</a:t>
            </a:r>
            <a:endParaRPr kumimoji="0" lang="en-US" altLang="ja-JP">
              <a:solidFill>
                <a:srgbClr val="000000"/>
              </a:solidFill>
              <a:latin typeface="Osaka" pitchFamily="32" charset="-128"/>
            </a:endParaRPr>
          </a:p>
          <a:p>
            <a:r>
              <a:rPr kumimoji="0" lang="ja-JP" altLang="en-US">
                <a:solidFill>
                  <a:srgbClr val="000000"/>
                </a:solidFill>
                <a:latin typeface="Osaka" pitchFamily="32" charset="-128"/>
              </a:rPr>
              <a:t>１：今日は、黒づくめのお衣装ですね。とてもお似合いですよ。</a:t>
            </a:r>
            <a:endParaRPr kumimoji="0" lang="en-US" altLang="ja-JP">
              <a:solidFill>
                <a:srgbClr val="000000"/>
              </a:solidFill>
              <a:latin typeface="Osaka" pitchFamily="32" charset="-128"/>
            </a:endParaRPr>
          </a:p>
          <a:p>
            <a:r>
              <a:rPr kumimoji="0" lang="ja-JP" altLang="en-US">
                <a:solidFill>
                  <a:srgbClr val="000000"/>
                </a:solidFill>
                <a:latin typeface="Osaka" pitchFamily="32" charset="-128"/>
              </a:rPr>
              <a:t>２：めるしー・ぼくう。しかし、こころの中じゃ、わたしそのものの暗さだとでも思ってるんだろ？　</a:t>
            </a:r>
            <a:endParaRPr kumimoji="0" lang="en-US" altLang="ja-JP">
              <a:solidFill>
                <a:srgbClr val="000000"/>
              </a:solidFill>
              <a:latin typeface="Osaka" pitchFamily="32" charset="-128"/>
            </a:endParaRPr>
          </a:p>
          <a:p>
            <a:r>
              <a:rPr kumimoji="0" lang="ja-JP" altLang="en-US">
                <a:solidFill>
                  <a:srgbClr val="000000"/>
                </a:solidFill>
                <a:latin typeface="Osaka" pitchFamily="32" charset="-128"/>
              </a:rPr>
              <a:t>１：そんなふうにおっしゃらないで下さい。黒は、神秘的なあなたにぴったりで、インタビュアーとして思わず力が入りますよ。</a:t>
            </a:r>
            <a:endParaRPr kumimoji="0" lang="en-US" altLang="ja-JP">
              <a:solidFill>
                <a:srgbClr val="000000"/>
              </a:solidFill>
              <a:latin typeface="Osaka" pitchFamily="32" charset="-128"/>
            </a:endParaRPr>
          </a:p>
          <a:p>
            <a:r>
              <a:rPr kumimoji="0" lang="ja-JP" altLang="en-US">
                <a:solidFill>
                  <a:srgbClr val="000000"/>
                </a:solidFill>
                <a:latin typeface="Osaka" pitchFamily="32" charset="-128"/>
              </a:rPr>
              <a:t>２：（満更でもない顔で）そうか、まあよい。ところで、日本でのわたしの勢力について、おまえたち精神科医はどう感じているのかね？</a:t>
            </a:r>
            <a:endParaRPr kumimoji="0" lang="en-US" altLang="ja-JP">
              <a:solidFill>
                <a:srgbClr val="000000"/>
              </a:solidFill>
              <a:latin typeface="Osaka" pitchFamily="32" charset="-128"/>
            </a:endParaRPr>
          </a:p>
          <a:p>
            <a:r>
              <a:rPr kumimoji="0" lang="ja-JP" altLang="en-US">
                <a:solidFill>
                  <a:srgbClr val="000000"/>
                </a:solidFill>
                <a:latin typeface="Osaka" pitchFamily="32" charset="-128"/>
              </a:rPr>
              <a:t>１：すさまじいのひと言です。１０万人以上の人々があなたの支配下にいるのです。今日は是非とも、あなたのお仕事の核心に迫りたいものです。</a:t>
            </a:r>
            <a:endParaRPr kumimoji="0" lang="en-US" altLang="ja-JP">
              <a:solidFill>
                <a:srgbClr val="000000"/>
              </a:solidFill>
              <a:latin typeface="Osaka" pitchFamily="32" charset="-128"/>
            </a:endParaRPr>
          </a:p>
          <a:p>
            <a:r>
              <a:rPr kumimoji="0" lang="ja-JP" altLang="en-US">
                <a:solidFill>
                  <a:srgbClr val="000000"/>
                </a:solidFill>
                <a:latin typeface="Osaka" pitchFamily="32" charset="-128"/>
              </a:rPr>
              <a:t>２：まあ、企業秘密でなければ、できる限り話してやろう。どうせ、おまえたちが、わたしをなんとかしようとしても、とうてい不可能だからな。</a:t>
            </a:r>
            <a:endParaRPr kumimoji="0" lang="en-US" altLang="ja-JP">
              <a:solidFill>
                <a:srgbClr val="000000"/>
              </a:solidFill>
              <a:latin typeface="Osaka" pitchFamily="32" charset="-128"/>
            </a:endParaRPr>
          </a:p>
          <a:p>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p>
            <a:fld id="{1F33E721-3365-2C4A-8E48-CF51547BDA27}" type="datetimeFigureOut">
              <a:rPr lang="ja-JP" altLang="en-US" smtClean="0"/>
              <a:pPr/>
              <a:t>15.4.16</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000D3973-4542-6F4C-B2FE-3F4549BC0295}" type="slidenum">
              <a:rPr lang="ja-JP" altLang="en-US" smtClean="0"/>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1F33E721-3365-2C4A-8E48-CF51547BDA27}" type="datetimeFigureOut">
              <a:rPr lang="ja-JP" altLang="en-US" smtClean="0"/>
              <a:pPr/>
              <a:t>15.4.16</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000D3973-4542-6F4C-B2FE-3F4549BC0295}" type="slidenum">
              <a:rPr lang="ja-JP" altLang="en-US" smtClean="0"/>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1F33E721-3365-2C4A-8E48-CF51547BDA27}" type="datetimeFigureOut">
              <a:rPr lang="ja-JP" altLang="en-US" smtClean="0"/>
              <a:pPr/>
              <a:t>15.4.16</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000D3973-4542-6F4C-B2FE-3F4549BC0295}" type="slidenum">
              <a:rPr lang="ja-JP" altLang="en-US" smtClean="0"/>
              <a:pPr/>
              <a: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304800" y="609600"/>
            <a:ext cx="8232775" cy="544671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3ADE1B4B-D4FE-CA44-B323-1075784B80E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1F33E721-3365-2C4A-8E48-CF51547BDA27}" type="datetimeFigureOut">
              <a:rPr lang="ja-JP" altLang="en-US" smtClean="0"/>
              <a:pPr/>
              <a:t>15.4.16</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000D3973-4542-6F4C-B2FE-3F4549BC0295}" type="slidenum">
              <a:rPr lang="ja-JP" altLang="en-US" smtClean="0"/>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p>
            <a:fld id="{1F33E721-3365-2C4A-8E48-CF51547BDA27}" type="datetimeFigureOut">
              <a:rPr lang="ja-JP" altLang="en-US" smtClean="0"/>
              <a:pPr/>
              <a:t>15.4.16</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000D3973-4542-6F4C-B2FE-3F4549BC0295}" type="slidenum">
              <a:rPr lang="ja-JP" altLang="en-US" smtClean="0"/>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p>
            <a:fld id="{1F33E721-3365-2C4A-8E48-CF51547BDA27}" type="datetimeFigureOut">
              <a:rPr lang="ja-JP" altLang="en-US" smtClean="0"/>
              <a:pPr/>
              <a:t>15.4.16</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000D3973-4542-6F4C-B2FE-3F4549BC0295}" type="slidenum">
              <a:rPr lang="ja-JP" altLang="en-US" smtClean="0"/>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p>
            <a:fld id="{1F33E721-3365-2C4A-8E48-CF51547BDA27}" type="datetimeFigureOut">
              <a:rPr lang="ja-JP" altLang="en-US" smtClean="0"/>
              <a:pPr/>
              <a:t>15.4.16</a:t>
            </a:fld>
            <a:endParaRPr lang="ja-JP" altLang="en-US"/>
          </a:p>
        </p:txBody>
      </p:sp>
      <p:sp>
        <p:nvSpPr>
          <p:cNvPr id="8" name="フッター プレースホルダ 7"/>
          <p:cNvSpPr>
            <a:spLocks noGrp="1"/>
          </p:cNvSpPr>
          <p:nvPr>
            <p:ph type="ftr" sz="quarter" idx="11"/>
          </p:nvPr>
        </p:nvSpPr>
        <p:spPr/>
        <p:txBody>
          <a:bodyPr/>
          <a:lstStyle/>
          <a:p>
            <a:endParaRPr lang="ja-JP" altLang="en-US"/>
          </a:p>
        </p:txBody>
      </p:sp>
      <p:sp>
        <p:nvSpPr>
          <p:cNvPr id="9" name="スライド番号プレースホルダ 8"/>
          <p:cNvSpPr>
            <a:spLocks noGrp="1"/>
          </p:cNvSpPr>
          <p:nvPr>
            <p:ph type="sldNum" sz="quarter" idx="12"/>
          </p:nvPr>
        </p:nvSpPr>
        <p:spPr/>
        <p:txBody>
          <a:bodyPr/>
          <a:lstStyle/>
          <a:p>
            <a:fld id="{000D3973-4542-6F4C-B2FE-3F4549BC0295}" type="slidenum">
              <a:rPr lang="ja-JP" altLang="en-US" smtClean="0"/>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p>
            <a:fld id="{1F33E721-3365-2C4A-8E48-CF51547BDA27}" type="datetimeFigureOut">
              <a:rPr lang="ja-JP" altLang="en-US" smtClean="0"/>
              <a:pPr/>
              <a:t>15.4.16</a:t>
            </a:fld>
            <a:endParaRPr lang="ja-JP" altLang="en-US"/>
          </a:p>
        </p:txBody>
      </p:sp>
      <p:sp>
        <p:nvSpPr>
          <p:cNvPr id="4" name="フッター プレースホルダ 3"/>
          <p:cNvSpPr>
            <a:spLocks noGrp="1"/>
          </p:cNvSpPr>
          <p:nvPr>
            <p:ph type="ftr" sz="quarter" idx="11"/>
          </p:nvPr>
        </p:nvSpPr>
        <p:spPr/>
        <p:txBody>
          <a:bodyPr/>
          <a:lstStyle/>
          <a:p>
            <a:endParaRPr lang="ja-JP" altLang="en-US"/>
          </a:p>
        </p:txBody>
      </p:sp>
      <p:sp>
        <p:nvSpPr>
          <p:cNvPr id="5" name="スライド番号プレースホルダ 4"/>
          <p:cNvSpPr>
            <a:spLocks noGrp="1"/>
          </p:cNvSpPr>
          <p:nvPr>
            <p:ph type="sldNum" sz="quarter" idx="12"/>
          </p:nvPr>
        </p:nvSpPr>
        <p:spPr/>
        <p:txBody>
          <a:bodyPr/>
          <a:lstStyle/>
          <a:p>
            <a:fld id="{000D3973-4542-6F4C-B2FE-3F4549BC0295}" type="slidenum">
              <a:rPr lang="ja-JP" altLang="en-US" smtClean="0"/>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F33E721-3365-2C4A-8E48-CF51547BDA27}" type="datetimeFigureOut">
              <a:rPr lang="ja-JP" altLang="en-US" smtClean="0"/>
              <a:pPr/>
              <a:t>15.4.16</a:t>
            </a:fld>
            <a:endParaRPr lang="ja-JP" altLang="en-US"/>
          </a:p>
        </p:txBody>
      </p:sp>
      <p:sp>
        <p:nvSpPr>
          <p:cNvPr id="3" name="フッター プレースホルダ 2"/>
          <p:cNvSpPr>
            <a:spLocks noGrp="1"/>
          </p:cNvSpPr>
          <p:nvPr>
            <p:ph type="ftr" sz="quarter" idx="11"/>
          </p:nvPr>
        </p:nvSpPr>
        <p:spPr/>
        <p:txBody>
          <a:bodyPr/>
          <a:lstStyle/>
          <a:p>
            <a:endParaRPr lang="ja-JP" altLang="en-US"/>
          </a:p>
        </p:txBody>
      </p:sp>
      <p:sp>
        <p:nvSpPr>
          <p:cNvPr id="4" name="スライド番号プレースホルダ 3"/>
          <p:cNvSpPr>
            <a:spLocks noGrp="1"/>
          </p:cNvSpPr>
          <p:nvPr>
            <p:ph type="sldNum" sz="quarter" idx="12"/>
          </p:nvPr>
        </p:nvSpPr>
        <p:spPr/>
        <p:txBody>
          <a:bodyPr/>
          <a:lstStyle/>
          <a:p>
            <a:fld id="{000D3973-4542-6F4C-B2FE-3F4549BC0295}" type="slidenum">
              <a:rPr lang="ja-JP" altLang="en-US" smtClean="0"/>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p>
            <a:fld id="{1F33E721-3365-2C4A-8E48-CF51547BDA27}" type="datetimeFigureOut">
              <a:rPr lang="ja-JP" altLang="en-US" smtClean="0"/>
              <a:pPr/>
              <a:t>15.4.16</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000D3973-4542-6F4C-B2FE-3F4549BC0295}" type="slidenum">
              <a:rPr lang="ja-JP" altLang="en-US" smtClean="0"/>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p>
            <a:fld id="{1F33E721-3365-2C4A-8E48-CF51547BDA27}" type="datetimeFigureOut">
              <a:rPr lang="ja-JP" altLang="en-US" smtClean="0"/>
              <a:pPr/>
              <a:t>15.4.16</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000D3973-4542-6F4C-B2FE-3F4549BC0295}" type="slidenum">
              <a:rPr lang="ja-JP" altLang="en-US" smtClean="0"/>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theme" Target="../theme/theme1.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3E721-3365-2C4A-8E48-CF51547BDA27}" type="datetimeFigureOut">
              <a:rPr lang="ja-JP" altLang="en-US" smtClean="0"/>
              <a:pPr/>
              <a:t>15.4.16</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0D3973-4542-6F4C-B2FE-3F4549BC0295}"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6" Type="http://schemas.microsoft.com/office/2007/relationships/diagramDrawing" Target="../diagrams/drawing1.xml"/><Relationship Id="rId4" Type="http://schemas.openxmlformats.org/officeDocument/2006/relationships/diagramQuickStyle" Target="../diagrams/quickStyle1.xml"/><Relationship Id="rId1" Type="http://schemas.openxmlformats.org/officeDocument/2006/relationships/slideLayout" Target="../slideLayouts/slideLayout2.xml"/><Relationship Id="rId2" Type="http://schemas.openxmlformats.org/officeDocument/2006/relationships/diagramData" Target="../diagrams/data1.xml"/><Relationship Id="rId3" Type="http://schemas.openxmlformats.org/officeDocument/2006/relationships/diagramLayout" Target="../diagrams/layout1.xml"/><Relationship Id="rId5" Type="http://schemas.openxmlformats.org/officeDocument/2006/relationships/diagramColors" Target="../diagrams/colors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2.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lang="ja-JP" altLang="en-US" dirty="0"/>
          </a:p>
        </p:txBody>
      </p:sp>
      <p:sp>
        <p:nvSpPr>
          <p:cNvPr id="3" name="コンテンツ プレースホルダ 2"/>
          <p:cNvSpPr>
            <a:spLocks noGrp="1"/>
          </p:cNvSpPr>
          <p:nvPr>
            <p:ph idx="1"/>
          </p:nvPr>
        </p:nvSpPr>
        <p:spPr/>
        <p:txBody>
          <a:bodyPr/>
          <a:lstStyle/>
          <a:p>
            <a:endParaRPr lang="ja-JP" altLang="en-US" dirty="0"/>
          </a:p>
        </p:txBody>
      </p:sp>
      <p:pic>
        <p:nvPicPr>
          <p:cNvPr id="4" name="図 3"/>
          <p:cNvPicPr/>
          <p:nvPr/>
        </p:nvPicPr>
        <p:blipFill>
          <a:blip r:embed="rId2"/>
          <a:stretch>
            <a:fillRect/>
          </a:stretch>
        </p:blipFill>
        <p:spPr bwMode="auto">
          <a:xfrm>
            <a:off x="0" y="0"/>
            <a:ext cx="9144000" cy="6858000"/>
          </a:xfrm>
          <a:prstGeom prst="rect">
            <a:avLst/>
          </a:prstGeom>
          <a:noFill/>
          <a:ln w="9525">
            <a:noFill/>
            <a:miter lim="800000"/>
            <a:headEnd/>
            <a:tailEnd/>
          </a:ln>
        </p:spPr>
      </p:pic>
      <p:sp>
        <p:nvSpPr>
          <p:cNvPr id="5" name="テキスト ボックス 4"/>
          <p:cNvSpPr txBox="1"/>
          <p:nvPr/>
        </p:nvSpPr>
        <p:spPr>
          <a:xfrm>
            <a:off x="5143500" y="1000035"/>
            <a:ext cx="2400300" cy="1938992"/>
          </a:xfrm>
          <a:prstGeom prst="rect">
            <a:avLst/>
          </a:prstGeom>
          <a:solidFill>
            <a:schemeClr val="bg1">
              <a:alpha val="49000"/>
            </a:schemeClr>
          </a:solidFill>
        </p:spPr>
        <p:txBody>
          <a:bodyPr wrap="square" rtlCol="0">
            <a:spAutoFit/>
          </a:bodyPr>
          <a:lstStyle/>
          <a:p>
            <a:r>
              <a:rPr lang="ja-JP" altLang="en-US" sz="2400" dirty="0" smtClean="0">
                <a:solidFill>
                  <a:srgbClr val="FF0000"/>
                </a:solidFill>
              </a:rPr>
              <a:t>がんの家族教室　</a:t>
            </a:r>
            <a:endParaRPr lang="en-US" altLang="ja-JP" sz="2400" dirty="0" smtClean="0">
              <a:solidFill>
                <a:srgbClr val="FF0000"/>
              </a:solidFill>
            </a:endParaRPr>
          </a:p>
          <a:p>
            <a:r>
              <a:rPr lang="ja-JP" altLang="en-US" sz="2400" dirty="0" smtClean="0">
                <a:solidFill>
                  <a:srgbClr val="FF0000"/>
                </a:solidFill>
              </a:rPr>
              <a:t>第１回</a:t>
            </a:r>
            <a:r>
              <a:rPr lang="en-US" altLang="ja-JP" sz="2400" dirty="0" smtClean="0">
                <a:solidFill>
                  <a:srgbClr val="FF0000"/>
                </a:solidFill>
              </a:rPr>
              <a:t/>
            </a:r>
            <a:br>
              <a:rPr lang="en-US" altLang="ja-JP" sz="2400" dirty="0" smtClean="0">
                <a:solidFill>
                  <a:srgbClr val="FF0000"/>
                </a:solidFill>
              </a:rPr>
            </a:br>
            <a:r>
              <a:rPr lang="ja-JP" altLang="en-US" sz="2400" dirty="0" smtClean="0">
                <a:solidFill>
                  <a:srgbClr val="FF0000"/>
                </a:solidFill>
              </a:rPr>
              <a:t>なぜ家族は</a:t>
            </a:r>
            <a:endParaRPr lang="en-US" altLang="ja-JP" sz="2400" dirty="0" smtClean="0">
              <a:solidFill>
                <a:srgbClr val="FF0000"/>
              </a:solidFill>
            </a:endParaRPr>
          </a:p>
          <a:p>
            <a:r>
              <a:rPr lang="ja-JP" altLang="en-US" sz="2400" dirty="0" smtClean="0">
                <a:solidFill>
                  <a:srgbClr val="FF0000"/>
                </a:solidFill>
              </a:rPr>
              <a:t>がんについて</a:t>
            </a:r>
            <a:endParaRPr lang="en-US" altLang="ja-JP" sz="2400" dirty="0" smtClean="0">
              <a:solidFill>
                <a:srgbClr val="FF0000"/>
              </a:solidFill>
            </a:endParaRPr>
          </a:p>
          <a:p>
            <a:r>
              <a:rPr lang="ja-JP" altLang="en-US" sz="2400" dirty="0" smtClean="0">
                <a:solidFill>
                  <a:srgbClr val="FF0000"/>
                </a:solidFill>
              </a:rPr>
              <a:t>勉強するのか？</a:t>
            </a:r>
            <a:endParaRPr kumimoji="1" lang="ja-JP" altLang="en-US" sz="2400" dirty="0">
              <a:solidFill>
                <a:srgbClr val="FF0000"/>
              </a:solidFill>
            </a:endParaRPr>
          </a:p>
        </p:txBody>
      </p:sp>
      <p:sp>
        <p:nvSpPr>
          <p:cNvPr id="6" name="テキスト ボックス 5"/>
          <p:cNvSpPr txBox="1"/>
          <p:nvPr/>
        </p:nvSpPr>
        <p:spPr>
          <a:xfrm>
            <a:off x="0" y="4152900"/>
            <a:ext cx="3061956" cy="2031325"/>
          </a:xfrm>
          <a:prstGeom prst="rect">
            <a:avLst/>
          </a:prstGeom>
          <a:noFill/>
        </p:spPr>
        <p:txBody>
          <a:bodyPr wrap="square" rtlCol="0">
            <a:spAutoFit/>
          </a:bodyPr>
          <a:lstStyle/>
          <a:p>
            <a:r>
              <a:rPr lang="ja-JP" altLang="en-US" dirty="0" smtClean="0">
                <a:solidFill>
                  <a:schemeClr val="bg1"/>
                </a:solidFill>
              </a:rPr>
              <a:t>2015</a:t>
            </a:r>
            <a:r>
              <a:rPr lang="en-US" altLang="ja-JP" dirty="0" smtClean="0">
                <a:solidFill>
                  <a:schemeClr val="bg1"/>
                </a:solidFill>
              </a:rPr>
              <a:t>.4.16</a:t>
            </a:r>
          </a:p>
          <a:p>
            <a:endParaRPr lang="en-US" altLang="ja-JP" dirty="0" smtClean="0">
              <a:solidFill>
                <a:schemeClr val="bg1"/>
              </a:solidFill>
            </a:endParaRPr>
          </a:p>
          <a:p>
            <a:r>
              <a:rPr lang="ja-JP" altLang="en-US" dirty="0" smtClean="0">
                <a:solidFill>
                  <a:schemeClr val="bg1"/>
                </a:solidFill>
              </a:rPr>
              <a:t>愛知県がんセンター中央病院</a:t>
            </a:r>
            <a:endParaRPr lang="en-US" altLang="ja-JP" dirty="0" smtClean="0">
              <a:solidFill>
                <a:schemeClr val="bg1"/>
              </a:solidFill>
            </a:endParaRPr>
          </a:p>
          <a:p>
            <a:r>
              <a:rPr lang="ja-JP" altLang="en-US" dirty="0" smtClean="0">
                <a:solidFill>
                  <a:schemeClr val="bg1"/>
                </a:solidFill>
              </a:rPr>
              <a:t>緩和ケアセンター</a:t>
            </a:r>
            <a:endParaRPr lang="en-US" altLang="ja-JP" dirty="0" smtClean="0">
              <a:solidFill>
                <a:schemeClr val="bg1"/>
              </a:solidFill>
            </a:endParaRPr>
          </a:p>
          <a:p>
            <a:endParaRPr lang="en-US" altLang="ja-JP" dirty="0" smtClean="0">
              <a:solidFill>
                <a:schemeClr val="bg1"/>
              </a:solidFill>
            </a:endParaRPr>
          </a:p>
          <a:p>
            <a:r>
              <a:rPr lang="ja-JP" altLang="en-US" dirty="0" smtClean="0">
                <a:solidFill>
                  <a:schemeClr val="bg1"/>
                </a:solidFill>
              </a:rPr>
              <a:t>小森　康永</a:t>
            </a:r>
          </a:p>
          <a:p>
            <a:endParaRPr kumimoji="1" lang="ja-JP"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731212" y="0"/>
            <a:ext cx="7477291" cy="1293091"/>
          </a:xfrm>
        </p:spPr>
        <p:txBody>
          <a:bodyPr>
            <a:normAutofit fontScale="90000"/>
          </a:bodyPr>
          <a:lstStyle/>
          <a:p>
            <a:r>
              <a:rPr lang="en-US" altLang="ja-JP" dirty="0" smtClean="0"/>
              <a:t>9</a:t>
            </a:r>
            <a:r>
              <a:rPr lang="ja-JP" altLang="en-US" dirty="0" smtClean="0"/>
              <a:t>　リジリアンスとは？</a:t>
            </a:r>
            <a:r>
              <a:rPr lang="en-US" altLang="ja-JP" dirty="0" smtClean="0"/>
              <a:t>①</a:t>
            </a:r>
            <a:br>
              <a:rPr lang="en-US" altLang="ja-JP" dirty="0" smtClean="0"/>
            </a:br>
            <a:r>
              <a:rPr lang="ja-JP" altLang="en-US" sz="2222" dirty="0" smtClean="0"/>
              <a:t>図1　カウアイ</a:t>
            </a:r>
            <a:r>
              <a:rPr lang="ja-JP" altLang="en-US" sz="2222" dirty="0"/>
              <a:t>島の縦断</a:t>
            </a:r>
            <a:r>
              <a:rPr lang="ja-JP" altLang="en-US" sz="2222" dirty="0" smtClean="0"/>
              <a:t>研究</a:t>
            </a:r>
            <a:r>
              <a:rPr lang="en-US" altLang="ja-JP" sz="2222" dirty="0" smtClean="0"/>
              <a:t>(Werner &amp; Smith, 2001/</a:t>
            </a:r>
            <a:r>
              <a:rPr lang="ja-JP" altLang="en-US" sz="2222" dirty="0" smtClean="0"/>
              <a:t>筆者作成）</a:t>
            </a:r>
            <a:endParaRPr lang="en-US" altLang="ja-JP" sz="2222" dirty="0"/>
          </a:p>
        </p:txBody>
      </p:sp>
      <p:graphicFrame>
        <p:nvGraphicFramePr>
          <p:cNvPr id="9" name="図表 8"/>
          <p:cNvGraphicFramePr/>
          <p:nvPr/>
        </p:nvGraphicFramePr>
        <p:xfrm>
          <a:off x="895008" y="1423378"/>
          <a:ext cx="6946968" cy="5105411"/>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731212" y="228600"/>
            <a:ext cx="7477291" cy="1117600"/>
          </a:xfrm>
        </p:spPr>
        <p:txBody>
          <a:bodyPr>
            <a:normAutofit/>
          </a:bodyPr>
          <a:lstStyle/>
          <a:p>
            <a:r>
              <a:rPr lang="en-US" altLang="ja-JP" dirty="0" smtClean="0"/>
              <a:t>10</a:t>
            </a:r>
            <a:r>
              <a:rPr lang="ja-JP" altLang="en-US" dirty="0" smtClean="0"/>
              <a:t>　リジリアンスとは？</a:t>
            </a:r>
            <a:r>
              <a:rPr lang="en-US" altLang="ja-JP" dirty="0" smtClean="0"/>
              <a:t>②③</a:t>
            </a:r>
            <a:endParaRPr lang="en-US" altLang="ja-JP" sz="2222" dirty="0"/>
          </a:p>
        </p:txBody>
      </p:sp>
      <p:sp>
        <p:nvSpPr>
          <p:cNvPr id="4" name="テキスト ボックス 3"/>
          <p:cNvSpPr txBox="1"/>
          <p:nvPr/>
        </p:nvSpPr>
        <p:spPr>
          <a:xfrm>
            <a:off x="546101" y="1346200"/>
            <a:ext cx="7962900" cy="5016758"/>
          </a:xfrm>
          <a:prstGeom prst="rect">
            <a:avLst/>
          </a:prstGeom>
          <a:noFill/>
        </p:spPr>
        <p:txBody>
          <a:bodyPr wrap="square" rtlCol="0">
            <a:spAutoFit/>
          </a:bodyPr>
          <a:lstStyle/>
          <a:p>
            <a:r>
              <a:rPr lang="ja-JP" altLang="en-US" sz="2000" i="1" dirty="0" smtClean="0"/>
              <a:t>　ある王様がかつて、大きくてきれいで、純粋なダイヤモンドを持っていました。どこにも同じものはなかったので、王様はとてもご満悦でした。ところが、ある日、ふとしたはずみで、深い傷がついてしまいました。王様は、その国でもっとも腕のいい宝石職人たちを呼び集めて、宝石をもう一度傷のない完璧なものにした者には、多大なる褒美を取らせようと話しました。しかし、誰にもそれはできませんでした。王様がたいそうがっかりしたことはいうまでもありません。　ところが、しばらくたって、ひとりの天才的な職人が王様の前にあらわれ、傷がつく前よりももっと美しい宝石に変えてさしあげましょうと言いました。王様は、その男の自信に満ちた言葉に心を打たれ、高価な宝石のケアをまかせました。その男は、約束を見事に果たしました。その巧みの技で、男は、傷のまわりに愛らしいバラのつぼみを彫り上げたのです</a:t>
            </a:r>
            <a:r>
              <a:rPr lang="en-US" altLang="ja-JP" sz="2000" i="1" dirty="0" smtClean="0"/>
              <a:t>(</a:t>
            </a:r>
            <a:r>
              <a:rPr lang="en-US" altLang="ja-JP" sz="2000" i="1" dirty="0" err="1" smtClean="0"/>
              <a:t>Wolin</a:t>
            </a:r>
            <a:r>
              <a:rPr lang="en-US" altLang="ja-JP" sz="2000" i="1" dirty="0" smtClean="0"/>
              <a:t> and </a:t>
            </a:r>
            <a:r>
              <a:rPr lang="en-US" altLang="ja-JP" sz="2000" i="1" dirty="0" err="1" smtClean="0"/>
              <a:t>Wolin</a:t>
            </a:r>
            <a:r>
              <a:rPr lang="en-US" altLang="ja-JP" sz="2000" i="1" dirty="0" smtClean="0"/>
              <a:t>, 1993)</a:t>
            </a:r>
            <a:r>
              <a:rPr lang="ja-JP" altLang="en-US" sz="2000" i="1" dirty="0" smtClean="0"/>
              <a:t>。</a:t>
            </a:r>
            <a:endParaRPr lang="en-US" altLang="ja-JP" sz="2000" i="1" dirty="0" smtClean="0"/>
          </a:p>
          <a:p>
            <a:r>
              <a:rPr lang="ja-JP" altLang="en-US" sz="2000" b="1" dirty="0" smtClean="0"/>
              <a:t>　リジリアンス</a:t>
            </a:r>
            <a:r>
              <a:rPr lang="ja-JP" altLang="en-US" sz="2000" dirty="0" smtClean="0"/>
              <a:t>とは、重大な</a:t>
            </a:r>
            <a:r>
              <a:rPr lang="ja-JP" altLang="en-US" sz="2000" b="1" dirty="0" smtClean="0"/>
              <a:t>逆境</a:t>
            </a:r>
            <a:r>
              <a:rPr lang="ja-JP" altLang="en-US" sz="2000" dirty="0" smtClean="0"/>
              <a:t>の下、自らの幸福を維持するための心理的、社会的、文化的、および身体的</a:t>
            </a:r>
            <a:r>
              <a:rPr lang="ja-JP" altLang="en-US" sz="2000" b="1" dirty="0" smtClean="0"/>
              <a:t>資源</a:t>
            </a:r>
            <a:r>
              <a:rPr lang="ja-JP" altLang="en-US" sz="2000" dirty="0" smtClean="0"/>
              <a:t>に自らを</a:t>
            </a:r>
            <a:r>
              <a:rPr lang="ja-JP" altLang="en-US" sz="2000" b="1" dirty="0" smtClean="0"/>
              <a:t>導く</a:t>
            </a:r>
            <a:r>
              <a:rPr lang="ja-JP" altLang="en-US" sz="2000" dirty="0" smtClean="0"/>
              <a:t>個人的能力、およびそれらの資源が文化的に</a:t>
            </a:r>
            <a:r>
              <a:rPr lang="ja-JP" altLang="en-US" sz="2000" b="1" dirty="0" smtClean="0"/>
              <a:t>意味のある</a:t>
            </a:r>
            <a:r>
              <a:rPr lang="ja-JP" altLang="en-US" sz="2000" dirty="0" smtClean="0"/>
              <a:t>仕方で提供されるよう個人的におよび集団的に</a:t>
            </a:r>
            <a:r>
              <a:rPr lang="ja-JP" altLang="en-US" sz="2000" b="1" dirty="0" smtClean="0"/>
              <a:t>協議を実現する</a:t>
            </a:r>
            <a:r>
              <a:rPr lang="ja-JP" altLang="en-US" sz="2000" dirty="0" smtClean="0"/>
              <a:t>能力のことである</a:t>
            </a:r>
            <a:r>
              <a:rPr lang="en-US" altLang="ja-JP" sz="2000" dirty="0" smtClean="0"/>
              <a:t>(</a:t>
            </a:r>
            <a:r>
              <a:rPr lang="en-US" altLang="ja-JP" sz="2000" dirty="0" err="1" smtClean="0"/>
              <a:t>Ungar</a:t>
            </a:r>
            <a:r>
              <a:rPr lang="en-US" altLang="ja-JP" sz="2000" dirty="0" smtClean="0"/>
              <a:t>, 2006)</a:t>
            </a:r>
            <a:r>
              <a:rPr lang="ja-JP" altLang="en-US" sz="2000" dirty="0" smtClean="0"/>
              <a:t>。</a:t>
            </a:r>
            <a:endParaRPr kumimoji="1" lang="ja-JP" alt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08000"/>
            <a:ext cx="8229600" cy="825500"/>
          </a:xfrm>
        </p:spPr>
        <p:txBody>
          <a:bodyPr>
            <a:normAutofit fontScale="90000"/>
          </a:bodyPr>
          <a:lstStyle/>
          <a:p>
            <a:r>
              <a:rPr lang="ja-JP" altLang="en-US" dirty="0" smtClean="0"/>
              <a:t>11　語る場のない</a:t>
            </a:r>
            <a:r>
              <a:rPr lang="ja-JP" altLang="en-US" dirty="0" smtClean="0"/>
              <a:t>家族</a:t>
            </a:r>
            <a:r>
              <a:rPr lang="en-US" altLang="ja-JP" dirty="0" smtClean="0"/>
              <a:t/>
            </a:r>
            <a:br>
              <a:rPr lang="en-US" altLang="ja-JP" dirty="0" smtClean="0"/>
            </a:br>
            <a:endParaRPr lang="ja-JP" altLang="en-US" sz="2222" dirty="0"/>
          </a:p>
        </p:txBody>
      </p:sp>
      <p:sp>
        <p:nvSpPr>
          <p:cNvPr id="7" name="コンテンツ プレースホルダ 6"/>
          <p:cNvSpPr>
            <a:spLocks noGrp="1"/>
          </p:cNvSpPr>
          <p:nvPr>
            <p:ph idx="1"/>
          </p:nvPr>
        </p:nvSpPr>
        <p:spPr>
          <a:xfrm>
            <a:off x="1003300" y="1485900"/>
            <a:ext cx="7683500" cy="5372100"/>
          </a:xfrm>
        </p:spPr>
        <p:txBody>
          <a:bodyPr>
            <a:normAutofit fontScale="62500" lnSpcReduction="20000"/>
          </a:bodyPr>
          <a:lstStyle/>
          <a:p>
            <a:pPr>
              <a:buNone/>
            </a:pPr>
            <a:r>
              <a:rPr lang="ja-JP" altLang="en-US" dirty="0" smtClean="0"/>
              <a:t>こうちゃんは初め</a:t>
            </a:r>
            <a:endParaRPr lang="en-US" altLang="ja-JP" dirty="0" smtClean="0"/>
          </a:p>
          <a:p>
            <a:pPr>
              <a:buNone/>
            </a:pPr>
            <a:r>
              <a:rPr lang="ja-JP" altLang="en-US" dirty="0" smtClean="0"/>
              <a:t>お母さんの病気の事</a:t>
            </a:r>
            <a:endParaRPr lang="en-US" altLang="ja-JP" dirty="0" smtClean="0"/>
          </a:p>
          <a:p>
            <a:pPr>
              <a:buNone/>
            </a:pPr>
            <a:r>
              <a:rPr lang="ja-JP" altLang="en-US" dirty="0" smtClean="0"/>
              <a:t>あまり話したがらんかったけど</a:t>
            </a:r>
            <a:endParaRPr lang="en-US" altLang="ja-JP" dirty="0" smtClean="0"/>
          </a:p>
          <a:p>
            <a:pPr>
              <a:buNone/>
            </a:pPr>
            <a:r>
              <a:rPr lang="ja-JP" altLang="en-US" dirty="0" smtClean="0"/>
              <a:t>それでも少しずつ</a:t>
            </a:r>
            <a:endParaRPr lang="en-US" altLang="ja-JP" dirty="0" smtClean="0"/>
          </a:p>
          <a:p>
            <a:pPr>
              <a:buNone/>
            </a:pPr>
            <a:r>
              <a:rPr lang="ja-JP" altLang="en-US" dirty="0" smtClean="0"/>
              <a:t>はなしてくれるようになって</a:t>
            </a:r>
            <a:endParaRPr lang="en-US" altLang="ja-JP" dirty="0" smtClean="0"/>
          </a:p>
          <a:p>
            <a:endParaRPr lang="en-US" altLang="ja-JP" dirty="0" smtClean="0"/>
          </a:p>
          <a:p>
            <a:pPr>
              <a:buNone/>
            </a:pPr>
            <a:r>
              <a:rPr lang="ja-JP" altLang="en-US" dirty="0" smtClean="0"/>
              <a:t>それは私も同じで</a:t>
            </a:r>
            <a:endParaRPr lang="en-US" altLang="ja-JP" dirty="0" smtClean="0"/>
          </a:p>
          <a:p>
            <a:endParaRPr lang="en-US" altLang="ja-JP" dirty="0" smtClean="0"/>
          </a:p>
          <a:p>
            <a:pPr>
              <a:buNone/>
            </a:pPr>
            <a:r>
              <a:rPr lang="ja-JP" altLang="en-US" dirty="0" smtClean="0"/>
              <a:t>学校のみんなには</a:t>
            </a:r>
            <a:endParaRPr lang="en-US" altLang="ja-JP" dirty="0" smtClean="0"/>
          </a:p>
          <a:p>
            <a:pPr>
              <a:buNone/>
            </a:pPr>
            <a:r>
              <a:rPr lang="ja-JP" altLang="en-US" dirty="0" smtClean="0"/>
              <a:t>話したくない気持ちも</a:t>
            </a:r>
            <a:endParaRPr lang="en-US" altLang="ja-JP" dirty="0" smtClean="0"/>
          </a:p>
          <a:p>
            <a:pPr>
              <a:buNone/>
            </a:pPr>
            <a:r>
              <a:rPr lang="ja-JP" altLang="en-US" dirty="0" smtClean="0"/>
              <a:t>こうちゃんになら言えた</a:t>
            </a:r>
            <a:endParaRPr lang="en-US" altLang="ja-JP" dirty="0" smtClean="0"/>
          </a:p>
          <a:p>
            <a:endParaRPr lang="en-US" altLang="ja-JP" dirty="0" smtClean="0"/>
          </a:p>
          <a:p>
            <a:pPr>
              <a:buNone/>
            </a:pPr>
            <a:r>
              <a:rPr lang="ja-JP" altLang="en-US" dirty="0" smtClean="0"/>
              <a:t>分かり合えるのは私達だけ</a:t>
            </a:r>
            <a:endParaRPr lang="en-US" altLang="ja-JP" dirty="0" smtClean="0"/>
          </a:p>
          <a:p>
            <a:pPr>
              <a:buNone/>
            </a:pPr>
            <a:r>
              <a:rPr lang="ja-JP" altLang="en-US" dirty="0" smtClean="0"/>
              <a:t>なんやと</a:t>
            </a:r>
            <a:r>
              <a:rPr lang="ja-JP" altLang="en-US" dirty="0" smtClean="0"/>
              <a:t>思った</a:t>
            </a:r>
            <a:endParaRPr lang="en-US" altLang="ja-JP" dirty="0" smtClean="0"/>
          </a:p>
          <a:p>
            <a:pPr>
              <a:buNone/>
            </a:pPr>
            <a:endParaRPr lang="en-US" altLang="ja-JP" dirty="0" smtClean="0"/>
          </a:p>
          <a:p>
            <a:pPr>
              <a:buNone/>
            </a:pPr>
            <a:r>
              <a:rPr lang="ja-JP" altLang="en-US" dirty="0" smtClean="0"/>
              <a:t>咲坂伊緒</a:t>
            </a:r>
            <a:r>
              <a:rPr lang="en-US" altLang="ja-JP" dirty="0" smtClean="0"/>
              <a:t>『</a:t>
            </a:r>
            <a:r>
              <a:rPr lang="ja-JP" altLang="en-US" dirty="0" smtClean="0"/>
              <a:t>アオハライド</a:t>
            </a:r>
            <a:r>
              <a:rPr lang="en-US" altLang="ja-JP" dirty="0" smtClean="0"/>
              <a:t>』⑫</a:t>
            </a:r>
            <a:endParaRPr lang="ja-JP" altLang="en-US" dirty="0" smtClean="0"/>
          </a:p>
          <a:p>
            <a:endParaRPr lang="ja-JP"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１　なぜ家族はがんについて</a:t>
            </a:r>
            <a:r>
              <a:rPr lang="en-US" altLang="ja-JP" dirty="0" smtClean="0"/>
              <a:t/>
            </a:r>
            <a:br>
              <a:rPr lang="en-US" altLang="ja-JP" dirty="0" smtClean="0"/>
            </a:br>
            <a:r>
              <a:rPr lang="ja-JP" altLang="en-US" dirty="0" smtClean="0"/>
              <a:t>勉強するのか？</a:t>
            </a:r>
            <a:endParaRPr lang="ja-JP" altLang="en-US" dirty="0"/>
          </a:p>
        </p:txBody>
      </p:sp>
      <p:sp>
        <p:nvSpPr>
          <p:cNvPr id="3" name="コンテンツ プレースホルダ 2"/>
          <p:cNvSpPr>
            <a:spLocks noGrp="1"/>
          </p:cNvSpPr>
          <p:nvPr>
            <p:ph idx="1"/>
          </p:nvPr>
        </p:nvSpPr>
        <p:spPr>
          <a:xfrm>
            <a:off x="457200" y="1866900"/>
            <a:ext cx="8229600" cy="4259263"/>
          </a:xfrm>
        </p:spPr>
        <p:txBody>
          <a:bodyPr>
            <a:normAutofit fontScale="92500" lnSpcReduction="20000"/>
          </a:bodyPr>
          <a:lstStyle/>
          <a:p>
            <a:pPr>
              <a:buNone/>
            </a:pPr>
            <a:r>
              <a:rPr lang="ja-JP" altLang="en-US" dirty="0" smtClean="0"/>
              <a:t>１）家族教室が開かれるのはどんな病気か？</a:t>
            </a:r>
            <a:endParaRPr lang="en-US" altLang="ja-JP" dirty="0" smtClean="0"/>
          </a:p>
          <a:p>
            <a:pPr>
              <a:buNone/>
            </a:pPr>
            <a:r>
              <a:rPr lang="ja-JP" altLang="ja-JP" dirty="0" smtClean="0"/>
              <a:t>　</a:t>
            </a:r>
            <a:r>
              <a:rPr lang="en-US" altLang="ja-JP" dirty="0" smtClean="0"/>
              <a:t>①</a:t>
            </a:r>
            <a:r>
              <a:rPr lang="ja-JP" altLang="en-US" dirty="0" smtClean="0"/>
              <a:t>精神障碍やエイズなどの受容しにくい問題</a:t>
            </a:r>
            <a:r>
              <a:rPr lang="en-US" altLang="ja-JP" dirty="0" smtClean="0"/>
              <a:t>⇒</a:t>
            </a:r>
            <a:r>
              <a:rPr lang="ja-JP" altLang="en-US" dirty="0" smtClean="0"/>
              <a:t>スティグマ</a:t>
            </a:r>
            <a:endParaRPr lang="en-US" altLang="ja-JP" dirty="0" smtClean="0"/>
          </a:p>
          <a:p>
            <a:pPr>
              <a:buNone/>
            </a:pPr>
            <a:r>
              <a:rPr lang="ja-JP" altLang="ja-JP" dirty="0" smtClean="0"/>
              <a:t>　</a:t>
            </a:r>
            <a:r>
              <a:rPr lang="en-US" altLang="ja-JP" dirty="0" smtClean="0"/>
              <a:t>②</a:t>
            </a:r>
            <a:r>
              <a:rPr lang="ja-JP" altLang="en-US" dirty="0" smtClean="0"/>
              <a:t>発達障碍、不登校、引きこもりなどの行動上の問題</a:t>
            </a:r>
            <a:r>
              <a:rPr lang="en-US" altLang="ja-JP" dirty="0" smtClean="0"/>
              <a:t>⇒</a:t>
            </a:r>
            <a:r>
              <a:rPr lang="ja-JP" altLang="en-US" dirty="0" smtClean="0"/>
              <a:t>家族の対応による症状増減</a:t>
            </a:r>
            <a:endParaRPr lang="en-US" altLang="ja-JP" dirty="0" smtClean="0"/>
          </a:p>
          <a:p>
            <a:pPr>
              <a:buNone/>
            </a:pPr>
            <a:r>
              <a:rPr lang="ja-JP" altLang="ja-JP" dirty="0" smtClean="0"/>
              <a:t>　</a:t>
            </a:r>
            <a:r>
              <a:rPr lang="en-US" altLang="ja-JP" dirty="0" smtClean="0"/>
              <a:t>③</a:t>
            </a:r>
            <a:r>
              <a:rPr lang="ja-JP" altLang="en-US" dirty="0" smtClean="0"/>
              <a:t>糖尿病などの慢性身体疾患</a:t>
            </a:r>
            <a:r>
              <a:rPr lang="en-US" altLang="ja-JP" dirty="0" smtClean="0"/>
              <a:t>⇒</a:t>
            </a:r>
            <a:r>
              <a:rPr lang="ja-JP" altLang="en-US" dirty="0" smtClean="0"/>
              <a:t>生活習慣</a:t>
            </a:r>
            <a:endParaRPr lang="en-US" altLang="ja-JP" dirty="0" smtClean="0"/>
          </a:p>
          <a:p>
            <a:pPr>
              <a:buNone/>
            </a:pPr>
            <a:r>
              <a:rPr lang="ja-JP" altLang="en-US" dirty="0" smtClean="0"/>
              <a:t>２）家族が勉強しなくてもよい病気とは？</a:t>
            </a:r>
            <a:endParaRPr lang="en-US" altLang="ja-JP" dirty="0" smtClean="0"/>
          </a:p>
          <a:p>
            <a:pPr>
              <a:buNone/>
            </a:pPr>
            <a:r>
              <a:rPr lang="ja-JP" altLang="en-US" dirty="0" smtClean="0"/>
              <a:t>　急性疾患</a:t>
            </a:r>
            <a:r>
              <a:rPr lang="ja-JP" altLang="ja-JP" dirty="0" smtClean="0"/>
              <a:t>＋</a:t>
            </a:r>
            <a:r>
              <a:rPr lang="ja-JP" altLang="en-US" dirty="0" smtClean="0"/>
              <a:t>再発の恐れのないもの</a:t>
            </a:r>
            <a:endParaRPr lang="en-US" altLang="ja-JP" dirty="0" smtClean="0"/>
          </a:p>
          <a:p>
            <a:pPr>
              <a:buNone/>
            </a:pPr>
            <a:r>
              <a:rPr lang="en-US" altLang="ja-JP" dirty="0" smtClean="0"/>
              <a:t>　　⇔</a:t>
            </a:r>
            <a:r>
              <a:rPr lang="ja-JP" altLang="en-US" dirty="0" smtClean="0"/>
              <a:t>慢性疾患／周期性疾患</a:t>
            </a:r>
            <a:r>
              <a:rPr lang="en-US" altLang="ja-JP" dirty="0" smtClean="0"/>
              <a:t>⇒</a:t>
            </a:r>
            <a:r>
              <a:rPr lang="ja-JP" altLang="en-US" dirty="0" smtClean="0">
                <a:solidFill>
                  <a:srgbClr val="FF0000"/>
                </a:solidFill>
              </a:rPr>
              <a:t>がんサバイバー</a:t>
            </a:r>
            <a:endParaRPr lang="en-US" altLang="ja-JP" dirty="0" smtClean="0">
              <a:solidFill>
                <a:srgbClr val="FF0000"/>
              </a:solidFill>
            </a:endParaRPr>
          </a:p>
          <a:p>
            <a:endParaRPr lang="en-US" altLang="ja-JP" dirty="0" smtClean="0"/>
          </a:p>
          <a:p>
            <a:pPr>
              <a:buNone/>
            </a:pPr>
            <a:endParaRPr lang="ja-JP"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２　がんサバイバーの展開、現状</a:t>
            </a:r>
            <a:endParaRPr lang="ja-JP" altLang="en-US" dirty="0"/>
          </a:p>
        </p:txBody>
      </p:sp>
      <p:sp>
        <p:nvSpPr>
          <p:cNvPr id="3" name="コンテンツ プレースホルダ 2"/>
          <p:cNvSpPr>
            <a:spLocks noGrp="1"/>
          </p:cNvSpPr>
          <p:nvPr>
            <p:ph idx="1"/>
          </p:nvPr>
        </p:nvSpPr>
        <p:spPr>
          <a:xfrm>
            <a:off x="457200" y="1417638"/>
            <a:ext cx="8229600" cy="5440362"/>
          </a:xfrm>
        </p:spPr>
        <p:txBody>
          <a:bodyPr>
            <a:normAutofit fontScale="85000" lnSpcReduction="10000"/>
          </a:bodyPr>
          <a:lstStyle/>
          <a:p>
            <a:r>
              <a:rPr lang="en-US" altLang="ja-JP" dirty="0" err="1" smtClean="0"/>
              <a:t>Mullan</a:t>
            </a:r>
            <a:r>
              <a:rPr lang="en-US" altLang="ja-JP" dirty="0" smtClean="0"/>
              <a:t>, F.: Seasons of Survival: Reflections of a Physician with Cancer, NEJM 313:270-273, 1985</a:t>
            </a:r>
          </a:p>
          <a:p>
            <a:r>
              <a:rPr lang="en-US" dirty="0" smtClean="0"/>
              <a:t>1986</a:t>
            </a:r>
            <a:r>
              <a:rPr lang="ja-JP" altLang="en-US" dirty="0" smtClean="0"/>
              <a:t>年：全米がんサバイバーシップ連合</a:t>
            </a:r>
            <a:r>
              <a:rPr lang="en-US" dirty="0" smtClean="0"/>
              <a:t>NCCS</a:t>
            </a:r>
            <a:r>
              <a:rPr lang="ja-JP" altLang="en-US" dirty="0" smtClean="0"/>
              <a:t>設立。（ここでサバイバーは診断後死ぬまでと定義される）</a:t>
            </a:r>
            <a:endParaRPr lang="en-US" altLang="ja-JP" dirty="0" smtClean="0"/>
          </a:p>
          <a:p>
            <a:r>
              <a:rPr lang="en-US" dirty="0" smtClean="0"/>
              <a:t>1996</a:t>
            </a:r>
            <a:r>
              <a:rPr lang="ja-JP" altLang="en-US" dirty="0" smtClean="0"/>
              <a:t>年：米国国立がん研究所がんサバイバーシップ部創設。</a:t>
            </a:r>
            <a:endParaRPr lang="en-US" altLang="ja-JP" dirty="0" smtClean="0"/>
          </a:p>
          <a:p>
            <a:r>
              <a:rPr lang="en-US" dirty="0" smtClean="0"/>
              <a:t>2006 </a:t>
            </a:r>
            <a:r>
              <a:rPr lang="ja-JP" altLang="en-US" dirty="0" smtClean="0"/>
              <a:t>年：</a:t>
            </a:r>
            <a:r>
              <a:rPr lang="en-US" dirty="0" smtClean="0"/>
              <a:t>ASCO</a:t>
            </a:r>
            <a:r>
              <a:rPr lang="ja-JP" altLang="en-US" dirty="0" smtClean="0"/>
              <a:t>年次総会で、「患者とサバイバーのケア」セクション立ち上げ。</a:t>
            </a:r>
            <a:endParaRPr lang="en-US" altLang="ja-JP" dirty="0" smtClean="0"/>
          </a:p>
          <a:p>
            <a:r>
              <a:rPr lang="ja-JP" altLang="en-US" dirty="0" smtClean="0">
                <a:solidFill>
                  <a:srgbClr val="0000FF"/>
                </a:solidFill>
              </a:rPr>
              <a:t>日本におけるがんサバイバーの数（</a:t>
            </a:r>
            <a:r>
              <a:rPr lang="en-US" dirty="0" smtClean="0">
                <a:solidFill>
                  <a:srgbClr val="0000FF"/>
                </a:solidFill>
              </a:rPr>
              <a:t>1999</a:t>
            </a:r>
            <a:r>
              <a:rPr lang="ja-JP" altLang="en-US" dirty="0" smtClean="0">
                <a:solidFill>
                  <a:srgbClr val="0000FF"/>
                </a:solidFill>
              </a:rPr>
              <a:t>年）：短期がん生存者（診断後５年未満）が</a:t>
            </a:r>
            <a:r>
              <a:rPr lang="en-US" dirty="0" smtClean="0">
                <a:solidFill>
                  <a:srgbClr val="0000FF"/>
                </a:solidFill>
              </a:rPr>
              <a:t>137</a:t>
            </a:r>
            <a:r>
              <a:rPr lang="ja-JP" altLang="en-US" dirty="0" smtClean="0">
                <a:solidFill>
                  <a:srgbClr val="0000FF"/>
                </a:solidFill>
              </a:rPr>
              <a:t>万人、長期がん生存者（診断後５年以上</a:t>
            </a:r>
            <a:r>
              <a:rPr lang="en-US" dirty="0" smtClean="0">
                <a:solidFill>
                  <a:srgbClr val="0000FF"/>
                </a:solidFill>
              </a:rPr>
              <a:t>25</a:t>
            </a:r>
            <a:r>
              <a:rPr lang="ja-JP" altLang="en-US" dirty="0" smtClean="0">
                <a:solidFill>
                  <a:srgbClr val="0000FF"/>
                </a:solidFill>
              </a:rPr>
              <a:t>年未満）が</a:t>
            </a:r>
            <a:r>
              <a:rPr lang="en-US" dirty="0" smtClean="0">
                <a:solidFill>
                  <a:srgbClr val="0000FF"/>
                </a:solidFill>
              </a:rPr>
              <a:t>161</a:t>
            </a:r>
            <a:r>
              <a:rPr lang="ja-JP" altLang="en-US" dirty="0" smtClean="0">
                <a:solidFill>
                  <a:srgbClr val="0000FF"/>
                </a:solidFill>
              </a:rPr>
              <a:t>万人で、計</a:t>
            </a:r>
            <a:r>
              <a:rPr lang="en-US" dirty="0" smtClean="0">
                <a:solidFill>
                  <a:srgbClr val="0000FF"/>
                </a:solidFill>
              </a:rPr>
              <a:t>298</a:t>
            </a:r>
            <a:r>
              <a:rPr lang="ja-JP" altLang="en-US" dirty="0" smtClean="0">
                <a:solidFill>
                  <a:srgbClr val="0000FF"/>
                </a:solidFill>
              </a:rPr>
              <a:t>万人。</a:t>
            </a:r>
            <a:endParaRPr lang="en-US" altLang="ja-JP" dirty="0" smtClean="0">
              <a:solidFill>
                <a:srgbClr val="0000FF"/>
              </a:solidFill>
            </a:endParaRPr>
          </a:p>
          <a:p>
            <a:r>
              <a:rPr lang="en-US" dirty="0" smtClean="0">
                <a:solidFill>
                  <a:srgbClr val="0000FF"/>
                </a:solidFill>
              </a:rPr>
              <a:t>2015</a:t>
            </a:r>
            <a:r>
              <a:rPr lang="ja-JP" altLang="en-US" dirty="0" smtClean="0">
                <a:solidFill>
                  <a:srgbClr val="0000FF"/>
                </a:solidFill>
              </a:rPr>
              <a:t>年：</a:t>
            </a:r>
            <a:r>
              <a:rPr lang="en-US" dirty="0" smtClean="0">
                <a:solidFill>
                  <a:srgbClr val="0000FF"/>
                </a:solidFill>
              </a:rPr>
              <a:t>533</a:t>
            </a:r>
            <a:r>
              <a:rPr lang="ja-JP" altLang="en-US" dirty="0" smtClean="0">
                <a:solidFill>
                  <a:srgbClr val="0000FF"/>
                </a:solidFill>
              </a:rPr>
              <a:t>万人？</a:t>
            </a:r>
            <a:endParaRPr lang="ja-JP"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754062"/>
          </a:xfrm>
        </p:spPr>
        <p:txBody>
          <a:bodyPr>
            <a:normAutofit fontScale="90000"/>
          </a:bodyPr>
          <a:lstStyle/>
          <a:p>
            <a:r>
              <a:rPr lang="ja-JP" altLang="en-US" dirty="0" smtClean="0"/>
              <a:t>3　</a:t>
            </a:r>
            <a:r>
              <a:rPr lang="ja-JP" altLang="en-US" sz="3556" dirty="0" smtClean="0"/>
              <a:t>最初のがんサバイバー、</a:t>
            </a:r>
            <a:r>
              <a:rPr lang="en-US" altLang="ja-JP" dirty="0" smtClean="0"/>
              <a:t>Fitzhugh </a:t>
            </a:r>
            <a:r>
              <a:rPr lang="en-US" altLang="ja-JP" dirty="0" err="1" smtClean="0"/>
              <a:t>Mullan</a:t>
            </a:r>
            <a:endParaRPr lang="ja-JP" altLang="en-US" sz="2222" dirty="0"/>
          </a:p>
        </p:txBody>
      </p:sp>
      <p:sp>
        <p:nvSpPr>
          <p:cNvPr id="3" name="コンテンツ プレースホルダ 2"/>
          <p:cNvSpPr>
            <a:spLocks noGrp="1"/>
          </p:cNvSpPr>
          <p:nvPr>
            <p:ph idx="1"/>
          </p:nvPr>
        </p:nvSpPr>
        <p:spPr>
          <a:xfrm>
            <a:off x="279400" y="1028700"/>
            <a:ext cx="8610600" cy="5829300"/>
          </a:xfrm>
        </p:spPr>
        <p:txBody>
          <a:bodyPr>
            <a:normAutofit fontScale="92500" lnSpcReduction="20000"/>
          </a:bodyPr>
          <a:lstStyle/>
          <a:p>
            <a:r>
              <a:rPr lang="ja-JP" altLang="en-US" dirty="0" smtClean="0"/>
              <a:t>32歳、男性</a:t>
            </a:r>
            <a:endParaRPr lang="en-US" altLang="ja-JP" dirty="0" smtClean="0"/>
          </a:p>
          <a:p>
            <a:r>
              <a:rPr lang="ja-JP" altLang="en-US" dirty="0" smtClean="0"/>
              <a:t>ソーシャルワーカーの妻と３歳の長女の３人でサンタフェ在住。医師６年目の小児科医。</a:t>
            </a:r>
            <a:endParaRPr lang="en-US" altLang="ja-JP" dirty="0" smtClean="0"/>
          </a:p>
          <a:p>
            <a:r>
              <a:rPr lang="ja-JP" altLang="en-US" dirty="0" smtClean="0"/>
              <a:t>父親は精神科医で母親とワシントン</a:t>
            </a:r>
            <a:r>
              <a:rPr lang="en-US" altLang="ja-JP" dirty="0" smtClean="0"/>
              <a:t>DC</a:t>
            </a:r>
            <a:r>
              <a:rPr lang="ja-JP" altLang="en-US" dirty="0" smtClean="0"/>
              <a:t>在住。きょうだいふたり。義父母はミネアポリス在住。</a:t>
            </a:r>
            <a:endParaRPr lang="en-US" altLang="ja-JP" dirty="0" smtClean="0"/>
          </a:p>
          <a:p>
            <a:r>
              <a:rPr lang="ja-JP" altLang="ja-JP" dirty="0" smtClean="0"/>
              <a:t>1975</a:t>
            </a:r>
            <a:r>
              <a:rPr lang="ja-JP" altLang="en-US" dirty="0" smtClean="0"/>
              <a:t>年３月子どもの肺炎治療中、３ヶ月前からの胸痛が気になり自らレ線を撮ったところ縦隔腫瘍を発見。異所性精上皮腫。ワシントン</a:t>
            </a:r>
            <a:r>
              <a:rPr lang="en-US" altLang="ja-JP" dirty="0" smtClean="0"/>
              <a:t>DC</a:t>
            </a:r>
            <a:r>
              <a:rPr lang="ja-JP" altLang="en-US" dirty="0" smtClean="0"/>
              <a:t>の病院に転院後、生検時大量出血し九死に一生を得る。化学放射線療法施行。９月再就職。次女が誕生。胸骨壊死により大規模形成外科手術と長期入院。</a:t>
            </a:r>
            <a:endParaRPr lang="en-US" altLang="ja-JP" dirty="0" smtClean="0"/>
          </a:p>
          <a:p>
            <a:r>
              <a:rPr lang="ja-JP" altLang="en-US" dirty="0" smtClean="0"/>
              <a:t>長男として養子を迎える。1977年12月</a:t>
            </a:r>
            <a:r>
              <a:rPr lang="en-US" altLang="ja-JP" dirty="0" smtClean="0"/>
              <a:t>Washington Star</a:t>
            </a:r>
            <a:r>
              <a:rPr lang="ja-JP" altLang="en-US" dirty="0" smtClean="0"/>
              <a:t>記事掲載。</a:t>
            </a:r>
            <a:endParaRPr lang="en-US" altLang="ja-JP" dirty="0" smtClean="0"/>
          </a:p>
          <a:p>
            <a:r>
              <a:rPr lang="ja-JP" altLang="ja-JP" dirty="0" smtClean="0"/>
              <a:t>1982</a:t>
            </a:r>
            <a:r>
              <a:rPr lang="en-US" altLang="ja-JP" dirty="0" smtClean="0"/>
              <a:t>.12”Vital Signs”</a:t>
            </a:r>
            <a:r>
              <a:rPr lang="ja-JP" altLang="en-US" dirty="0" smtClean="0"/>
              <a:t>出版。</a:t>
            </a:r>
            <a:endParaRPr lang="en-US" altLang="ja-JP" dirty="0" smtClean="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8474" y="0"/>
            <a:ext cx="7556313" cy="1270000"/>
          </a:xfrm>
        </p:spPr>
        <p:txBody>
          <a:bodyPr>
            <a:normAutofit/>
          </a:bodyPr>
          <a:lstStyle/>
          <a:p>
            <a:r>
              <a:rPr lang="en-US" altLang="ja-JP" dirty="0" smtClean="0"/>
              <a:t>4</a:t>
            </a:r>
            <a:r>
              <a:rPr lang="ja-JP" altLang="en-US" dirty="0" smtClean="0"/>
              <a:t>　サバイバルという季節</a:t>
            </a:r>
            <a:r>
              <a:rPr lang="en-US" altLang="ja-JP" dirty="0" smtClean="0"/>
              <a:t/>
            </a:r>
            <a:br>
              <a:rPr lang="en-US" altLang="ja-JP" dirty="0" smtClean="0"/>
            </a:br>
            <a:r>
              <a:rPr lang="ja-JP" altLang="en-US" sz="2222" dirty="0" smtClean="0"/>
              <a:t>表１　</a:t>
            </a:r>
            <a:r>
              <a:rPr lang="en-US" altLang="ja-JP" sz="2222" dirty="0" smtClean="0"/>
              <a:t>Seasons of Survival  (Mullan,1985/</a:t>
            </a:r>
            <a:r>
              <a:rPr lang="ja-JP" altLang="en-US" sz="2222" dirty="0" smtClean="0"/>
              <a:t>筆者作成</a:t>
            </a:r>
            <a:r>
              <a:rPr lang="en-US" altLang="ja-JP" sz="2222" dirty="0" smtClean="0"/>
              <a:t>)</a:t>
            </a:r>
            <a:endParaRPr lang="ja-JP" altLang="en-US" sz="2222" dirty="0"/>
          </a:p>
        </p:txBody>
      </p:sp>
      <p:graphicFrame>
        <p:nvGraphicFramePr>
          <p:cNvPr id="4" name="コンテンツ プレースホルダ 3"/>
          <p:cNvGraphicFramePr>
            <a:graphicFrameLocks noGrp="1"/>
          </p:cNvGraphicFramePr>
          <p:nvPr>
            <p:ph idx="1"/>
          </p:nvPr>
        </p:nvGraphicFramePr>
        <p:xfrm>
          <a:off x="279400" y="1435100"/>
          <a:ext cx="8559800" cy="4953001"/>
        </p:xfrm>
        <a:graphic>
          <a:graphicData uri="http://schemas.openxmlformats.org/drawingml/2006/table">
            <a:tbl>
              <a:tblPr firstRow="1" bandRow="1">
                <a:tableStyleId>{5C22544A-7EE6-4342-B048-85BDC9FD1C3A}</a:tableStyleId>
              </a:tblPr>
              <a:tblGrid>
                <a:gridCol w="1204847"/>
                <a:gridCol w="1300985"/>
                <a:gridCol w="3067631"/>
                <a:gridCol w="2986337"/>
              </a:tblGrid>
              <a:tr h="516695">
                <a:tc>
                  <a:txBody>
                    <a:bodyPr/>
                    <a:lstStyle/>
                    <a:p>
                      <a:endParaRPr kumimoji="1" lang="ja-JP" altLang="en-US" dirty="0"/>
                    </a:p>
                  </a:txBody>
                  <a:tcPr/>
                </a:tc>
                <a:tc>
                  <a:txBody>
                    <a:bodyPr/>
                    <a:lstStyle/>
                    <a:p>
                      <a:r>
                        <a:rPr kumimoji="1" lang="ja-JP" altLang="en-US" dirty="0" smtClean="0"/>
                        <a:t>急性期</a:t>
                      </a:r>
                      <a:endParaRPr kumimoji="1" lang="ja-JP" altLang="en-US" dirty="0"/>
                    </a:p>
                  </a:txBody>
                  <a:tcPr/>
                </a:tc>
                <a:tc>
                  <a:txBody>
                    <a:bodyPr/>
                    <a:lstStyle/>
                    <a:p>
                      <a:r>
                        <a:rPr kumimoji="1" lang="ja-JP" altLang="en-US" dirty="0" smtClean="0"/>
                        <a:t>延長期</a:t>
                      </a:r>
                      <a:endParaRPr kumimoji="1" lang="ja-JP" altLang="en-US" dirty="0"/>
                    </a:p>
                  </a:txBody>
                  <a:tcPr/>
                </a:tc>
                <a:tc>
                  <a:txBody>
                    <a:bodyPr/>
                    <a:lstStyle/>
                    <a:p>
                      <a:r>
                        <a:rPr kumimoji="1" lang="ja-JP" altLang="en-US" dirty="0" smtClean="0"/>
                        <a:t>長期安定期</a:t>
                      </a:r>
                      <a:endParaRPr kumimoji="1" lang="ja-JP" altLang="en-US" dirty="0"/>
                    </a:p>
                  </a:txBody>
                  <a:tcPr/>
                </a:tc>
              </a:tr>
              <a:tr h="711630">
                <a:tc>
                  <a:txBody>
                    <a:bodyPr/>
                    <a:lstStyle/>
                    <a:p>
                      <a:r>
                        <a:rPr kumimoji="1" lang="ja-JP" altLang="en-US" dirty="0" smtClean="0"/>
                        <a:t>スピリチュアル</a:t>
                      </a:r>
                      <a:endParaRPr kumimoji="1" lang="ja-JP" alt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死の直面化</a:t>
                      </a:r>
                    </a:p>
                  </a:txBody>
                  <a:tcPr/>
                </a:tc>
                <a:tc>
                  <a:txBody>
                    <a:bodyPr/>
                    <a:lstStyle/>
                    <a:p>
                      <a:endParaRPr kumimoji="1" lang="ja-JP" altLang="en-US" dirty="0"/>
                    </a:p>
                  </a:txBody>
                  <a:tcPr/>
                </a:tc>
                <a:tc>
                  <a:txBody>
                    <a:bodyPr/>
                    <a:lstStyle/>
                    <a:p>
                      <a:endParaRPr kumimoji="1" lang="ja-JP" altLang="en-US" dirty="0"/>
                    </a:p>
                  </a:txBody>
                  <a:tcPr/>
                </a:tc>
              </a:tr>
              <a:tr h="1668685">
                <a:tc>
                  <a:txBody>
                    <a:bodyPr/>
                    <a:lstStyle/>
                    <a:p>
                      <a:r>
                        <a:rPr kumimoji="1" lang="ja-JP" altLang="en-US" dirty="0" smtClean="0"/>
                        <a:t>社会的</a:t>
                      </a:r>
                      <a:endParaRPr kumimoji="1" lang="ja-JP" altLang="en-US" dirty="0"/>
                    </a:p>
                  </a:txBody>
                  <a:tcPr/>
                </a:tc>
                <a:tc>
                  <a:txBody>
                    <a:bodyPr/>
                    <a:lstStyle/>
                    <a:p>
                      <a:r>
                        <a:rPr kumimoji="1" lang="ja-JP" altLang="en-US" dirty="0" smtClean="0"/>
                        <a:t>家族の、および家族へのサポートが必要</a:t>
                      </a:r>
                      <a:endParaRPr kumimoji="1" lang="en-US" altLang="ja-JP" dirty="0" smtClean="0"/>
                    </a:p>
                  </a:txBody>
                  <a:tcPr/>
                </a:tc>
                <a:tc>
                  <a:txBody>
                    <a:bodyPr/>
                    <a:lstStyle/>
                    <a:p>
                      <a:r>
                        <a:rPr kumimoji="1" lang="ja-JP" altLang="en-US" dirty="0" smtClean="0"/>
                        <a:t>家庭、地域、職場における身体的制約への対応／ボディイメージ変化と職業的役割変更</a:t>
                      </a:r>
                      <a:r>
                        <a:rPr kumimoji="1" lang="ja-JP" altLang="en-US" sz="1400" dirty="0" smtClean="0"/>
                        <a:t>（強さ、忍耐、ユーモアが必要）</a:t>
                      </a:r>
                      <a:r>
                        <a:rPr kumimoji="1" lang="ja-JP" altLang="en-US" dirty="0" smtClean="0"/>
                        <a:t>／グループ</a:t>
                      </a:r>
                      <a:endParaRPr kumimoji="1" lang="ja-JP" altLang="en-US" dirty="0"/>
                    </a:p>
                  </a:txBody>
                  <a:tcPr/>
                </a:tc>
                <a:tc>
                  <a:txBody>
                    <a:bodyPr/>
                    <a:lstStyle/>
                    <a:p>
                      <a:r>
                        <a:rPr kumimoji="1" lang="ja-JP" altLang="en-US" dirty="0" smtClean="0"/>
                        <a:t>雇用と保険の問題／偏見／昇進転職困難</a:t>
                      </a:r>
                      <a:endParaRPr kumimoji="1" lang="ja-JP" altLang="en-US" dirty="0"/>
                    </a:p>
                  </a:txBody>
                  <a:tcPr/>
                </a:tc>
              </a:tr>
              <a:tr h="1039377">
                <a:tc>
                  <a:txBody>
                    <a:bodyPr/>
                    <a:lstStyle/>
                    <a:p>
                      <a:r>
                        <a:rPr kumimoji="1" lang="ja-JP" altLang="en-US" dirty="0" smtClean="0"/>
                        <a:t>心理的</a:t>
                      </a:r>
                      <a:endParaRPr kumimoji="1" lang="ja-JP" altLang="en-US" dirty="0"/>
                    </a:p>
                  </a:txBody>
                  <a:tcPr/>
                </a:tc>
                <a:tc>
                  <a:txBody>
                    <a:bodyPr/>
                    <a:lstStyle/>
                    <a:p>
                      <a:r>
                        <a:rPr kumimoji="1" lang="ja-JP" altLang="en-US" dirty="0" smtClean="0"/>
                        <a:t>恐怖</a:t>
                      </a:r>
                      <a:endParaRPr kumimoji="1" lang="en-US" altLang="ja-JP" dirty="0" smtClean="0"/>
                    </a:p>
                    <a:p>
                      <a:r>
                        <a:rPr kumimoji="1" lang="ja-JP" altLang="en-US" dirty="0" smtClean="0"/>
                        <a:t>不安</a:t>
                      </a:r>
                      <a:endParaRPr kumimoji="1" lang="en-US" altLang="ja-JP" dirty="0" smtClean="0"/>
                    </a:p>
                  </a:txBody>
                  <a:tcPr/>
                </a:tc>
                <a:tc>
                  <a:txBody>
                    <a:bodyPr/>
                    <a:lstStyle/>
                    <a:p>
                      <a:r>
                        <a:rPr kumimoji="1" lang="ja-JP" altLang="en-US" dirty="0" smtClean="0"/>
                        <a:t>再発の恐怖</a:t>
                      </a:r>
                      <a:endParaRPr kumimoji="1" lang="en-US" altLang="ja-JP" dirty="0" smtClean="0"/>
                    </a:p>
                    <a:p>
                      <a:r>
                        <a:rPr kumimoji="1" lang="ja-JP" altLang="en-US" dirty="0" smtClean="0"/>
                        <a:t>さまざま（孤立、荒廃</a:t>
                      </a:r>
                      <a:endParaRPr kumimoji="1" lang="en-US" altLang="ja-JP" dirty="0" smtClean="0"/>
                    </a:p>
                    <a:p>
                      <a:r>
                        <a:rPr kumimoji="1" lang="ja-JP" altLang="en-US" dirty="0" smtClean="0"/>
                        <a:t>、抑うつから不安まで）</a:t>
                      </a:r>
                      <a:endParaRPr kumimoji="1" lang="ja-JP" altLang="en-US" dirty="0"/>
                    </a:p>
                  </a:txBody>
                  <a:tcPr/>
                </a:tc>
                <a:tc>
                  <a:txBody>
                    <a:bodyPr/>
                    <a:lstStyle/>
                    <a:p>
                      <a:endParaRPr kumimoji="1" lang="ja-JP" altLang="en-US"/>
                    </a:p>
                  </a:txBody>
                  <a:tcPr/>
                </a:tc>
              </a:tr>
              <a:tr h="1016614">
                <a:tc>
                  <a:txBody>
                    <a:bodyPr/>
                    <a:lstStyle/>
                    <a:p>
                      <a:r>
                        <a:rPr kumimoji="1" lang="ja-JP" altLang="en-US" dirty="0" smtClean="0"/>
                        <a:t>身体的</a:t>
                      </a:r>
                      <a:endParaRPr kumimoji="1" lang="ja-JP" altLang="en-US" dirty="0"/>
                    </a:p>
                  </a:txBody>
                  <a:tcPr/>
                </a:tc>
                <a:tc>
                  <a:txBody>
                    <a:bodyPr/>
                    <a:lstStyle/>
                    <a:p>
                      <a:r>
                        <a:rPr kumimoji="1" lang="ja-JP" altLang="en-US" dirty="0" smtClean="0"/>
                        <a:t>診断</a:t>
                      </a:r>
                      <a:endParaRPr kumimoji="1" lang="en-US" altLang="ja-JP" dirty="0" smtClean="0"/>
                    </a:p>
                    <a:p>
                      <a:r>
                        <a:rPr kumimoji="1" lang="ja-JP" altLang="en-US" dirty="0" smtClean="0"/>
                        <a:t>検査治療</a:t>
                      </a:r>
                      <a:endParaRPr kumimoji="1" lang="ja-JP" altLang="en-US" dirty="0"/>
                    </a:p>
                  </a:txBody>
                  <a:tcPr/>
                </a:tc>
                <a:tc>
                  <a:txBody>
                    <a:bodyPr/>
                    <a:lstStyle/>
                    <a:p>
                      <a:r>
                        <a:rPr kumimoji="1" lang="ja-JP" altLang="en-US" dirty="0" smtClean="0"/>
                        <a:t>寛解、治療終結、間欠的治療</a:t>
                      </a:r>
                      <a:endParaRPr kumimoji="1" lang="ja-JP" altLang="en-US" dirty="0"/>
                    </a:p>
                  </a:txBody>
                  <a:tcPr/>
                </a:tc>
                <a:tc>
                  <a:txBody>
                    <a:bodyPr/>
                    <a:lstStyle/>
                    <a:p>
                      <a:r>
                        <a:rPr kumimoji="1" lang="ja-JP" altLang="en-US" dirty="0" smtClean="0"/>
                        <a:t>治癒</a:t>
                      </a:r>
                      <a:r>
                        <a:rPr kumimoji="1" lang="ja-JP" altLang="ja-JP" dirty="0" smtClean="0"/>
                        <a:t>／</a:t>
                      </a:r>
                      <a:r>
                        <a:rPr kumimoji="1" lang="ja-JP" altLang="en-US" dirty="0" smtClean="0"/>
                        <a:t>二次性腫瘍／治療による長期的影響／生殖に関する健康</a:t>
                      </a:r>
                      <a:endParaRPr kumimoji="1" lang="ja-JP" altLang="en-US" dirty="0"/>
                    </a:p>
                  </a:txBody>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５　サバイバー必須の問い</a:t>
            </a:r>
            <a:r>
              <a:rPr lang="en-US" altLang="ja-JP" dirty="0" smtClean="0"/>
              <a:t>①</a:t>
            </a:r>
            <a:br>
              <a:rPr lang="en-US" altLang="ja-JP" dirty="0" smtClean="0"/>
            </a:br>
            <a:r>
              <a:rPr lang="ja-JP" altLang="ja-JP" dirty="0" smtClean="0"/>
              <a:t>「</a:t>
            </a:r>
            <a:r>
              <a:rPr lang="ja-JP" altLang="en-US" dirty="0" smtClean="0"/>
              <a:t>なぜ私が？」「原因は何か？」</a:t>
            </a:r>
            <a:endParaRPr lang="ja-JP" altLang="en-US" dirty="0"/>
          </a:p>
        </p:txBody>
      </p:sp>
      <p:sp>
        <p:nvSpPr>
          <p:cNvPr id="3" name="コンテンツ プレースホルダ 2"/>
          <p:cNvSpPr>
            <a:spLocks noGrp="1"/>
          </p:cNvSpPr>
          <p:nvPr>
            <p:ph sz="half" idx="2"/>
          </p:nvPr>
        </p:nvSpPr>
        <p:spPr/>
        <p:txBody>
          <a:bodyPr/>
          <a:lstStyle/>
          <a:p>
            <a:pPr>
              <a:buNone/>
            </a:pPr>
            <a:r>
              <a:rPr lang="ja-JP" altLang="en-US" dirty="0" smtClean="0"/>
              <a:t>ミュランの場合</a:t>
            </a:r>
            <a:endParaRPr lang="en-US" altLang="ja-JP" dirty="0" smtClean="0"/>
          </a:p>
          <a:p>
            <a:r>
              <a:rPr lang="ja-JP" altLang="en-US" dirty="0" smtClean="0"/>
              <a:t>１　診断２週間前の不幸の手紙？</a:t>
            </a:r>
            <a:endParaRPr lang="en-US" altLang="ja-JP" dirty="0" smtClean="0"/>
          </a:p>
          <a:p>
            <a:r>
              <a:rPr lang="ja-JP" altLang="ja-JP" dirty="0" smtClean="0"/>
              <a:t>２　</a:t>
            </a:r>
            <a:r>
              <a:rPr lang="ja-JP" altLang="en-US" dirty="0" smtClean="0"/>
              <a:t>何かの報いか？</a:t>
            </a:r>
            <a:endParaRPr lang="en-US" altLang="ja-JP" dirty="0" smtClean="0"/>
          </a:p>
          <a:p>
            <a:r>
              <a:rPr lang="ja-JP" altLang="ja-JP" dirty="0" smtClean="0"/>
              <a:t>３　</a:t>
            </a:r>
            <a:r>
              <a:rPr lang="ja-JP" altLang="en-US" dirty="0" smtClean="0"/>
              <a:t>ストレス？</a:t>
            </a:r>
            <a:endParaRPr lang="en-US" altLang="ja-JP" dirty="0" smtClean="0"/>
          </a:p>
          <a:p>
            <a:r>
              <a:rPr lang="ja-JP" altLang="ja-JP" dirty="0" smtClean="0"/>
              <a:t>４　</a:t>
            </a:r>
            <a:r>
              <a:rPr lang="ja-JP" altLang="en-US" dirty="0" smtClean="0"/>
              <a:t>医学的仮説？　　　　</a:t>
            </a:r>
            <a:r>
              <a:rPr lang="en-US" altLang="ja-JP" dirty="0" err="1" smtClean="0"/>
              <a:t>seminoma</a:t>
            </a:r>
            <a:r>
              <a:rPr lang="en-US" altLang="ja-JP" dirty="0" smtClean="0"/>
              <a:t>/migration</a:t>
            </a:r>
          </a:p>
          <a:p>
            <a:pPr>
              <a:buNone/>
            </a:pPr>
            <a:endParaRPr lang="en-US" altLang="ja-JP" dirty="0" smtClean="0"/>
          </a:p>
          <a:p>
            <a:pPr>
              <a:buNone/>
            </a:pPr>
            <a:endParaRPr lang="en-US" altLang="ja-JP" dirty="0" smtClean="0"/>
          </a:p>
        </p:txBody>
      </p:sp>
      <p:sp>
        <p:nvSpPr>
          <p:cNvPr id="11" name="コンテンツ プレースホルダ 10"/>
          <p:cNvSpPr>
            <a:spLocks noGrp="1"/>
          </p:cNvSpPr>
          <p:nvPr>
            <p:ph sz="quarter" idx="4"/>
          </p:nvPr>
        </p:nvSpPr>
        <p:spPr/>
        <p:txBody>
          <a:bodyPr/>
          <a:lstStyle/>
          <a:p>
            <a:r>
              <a:rPr lang="ja-JP" altLang="en-US" dirty="0" smtClean="0"/>
              <a:t>ヨブ記</a:t>
            </a:r>
            <a:endParaRPr lang="ja-JP"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タイトル 9"/>
          <p:cNvSpPr>
            <a:spLocks noGrp="1"/>
          </p:cNvSpPr>
          <p:nvPr>
            <p:ph type="title"/>
          </p:nvPr>
        </p:nvSpPr>
        <p:spPr/>
        <p:txBody>
          <a:bodyPr>
            <a:normAutofit fontScale="90000"/>
          </a:bodyPr>
          <a:lstStyle/>
          <a:p>
            <a:r>
              <a:rPr lang="en-US" altLang="ja-JP" dirty="0" smtClean="0"/>
              <a:t>6　</a:t>
            </a:r>
            <a:r>
              <a:rPr lang="ja-JP" altLang="en-US" dirty="0" smtClean="0"/>
              <a:t>サバイバー必須の問い</a:t>
            </a:r>
            <a:r>
              <a:rPr lang="en-US" altLang="ja-JP" dirty="0" smtClean="0"/>
              <a:t>②</a:t>
            </a:r>
            <a:br>
              <a:rPr lang="en-US" altLang="ja-JP" dirty="0" smtClean="0"/>
            </a:br>
            <a:r>
              <a:rPr lang="en-US" altLang="ja-JP" dirty="0" smtClean="0"/>
              <a:t>「</a:t>
            </a:r>
            <a:r>
              <a:rPr lang="ja-JP" altLang="en-US" dirty="0" smtClean="0"/>
              <a:t>いま私は何をすべきか？」</a:t>
            </a:r>
            <a:endParaRPr lang="ja-JP" altLang="en-US" dirty="0"/>
          </a:p>
        </p:txBody>
      </p:sp>
      <p:sp>
        <p:nvSpPr>
          <p:cNvPr id="12" name="コンテンツ プレースホルダ 11"/>
          <p:cNvSpPr>
            <a:spLocks noGrp="1"/>
          </p:cNvSpPr>
          <p:nvPr>
            <p:ph sz="half" idx="2"/>
          </p:nvPr>
        </p:nvSpPr>
        <p:spPr>
          <a:xfrm>
            <a:off x="457200" y="2501899"/>
            <a:ext cx="4040188" cy="3624263"/>
          </a:xfrm>
        </p:spPr>
        <p:txBody>
          <a:bodyPr/>
          <a:lstStyle/>
          <a:p>
            <a:pPr>
              <a:buNone/>
            </a:pPr>
            <a:r>
              <a:rPr lang="ja-JP" altLang="en-US" dirty="0" smtClean="0"/>
              <a:t>「真夜中に電灯の下で財布を探す男」になっていないか？</a:t>
            </a:r>
          </a:p>
          <a:p>
            <a:endParaRPr lang="ja-JP" altLang="en-US" dirty="0"/>
          </a:p>
        </p:txBody>
      </p:sp>
      <p:sp>
        <p:nvSpPr>
          <p:cNvPr id="13" name="テキスト プレースホルダ 12"/>
          <p:cNvSpPr>
            <a:spLocks noGrp="1"/>
          </p:cNvSpPr>
          <p:nvPr>
            <p:ph type="body" sz="quarter" idx="3"/>
          </p:nvPr>
        </p:nvSpPr>
        <p:spPr>
          <a:xfrm>
            <a:off x="4645025" y="2174875"/>
            <a:ext cx="4041775" cy="1260278"/>
          </a:xfrm>
        </p:spPr>
        <p:txBody>
          <a:bodyPr>
            <a:normAutofit fontScale="77500" lnSpcReduction="20000"/>
          </a:bodyPr>
          <a:lstStyle/>
          <a:p>
            <a:r>
              <a:rPr lang="ja-JP" altLang="en-US" sz="3027" dirty="0" smtClean="0"/>
              <a:t>マイナス面はストレス症状のひとつと仮定してみる。（外在化）</a:t>
            </a:r>
            <a:endParaRPr lang="en-US" altLang="ja-JP" sz="3027" dirty="0" smtClean="0"/>
          </a:p>
          <a:p>
            <a:r>
              <a:rPr lang="ja-JP" altLang="en-US" dirty="0" smtClean="0"/>
              <a:t>例：うつ症状＝ムッシュ・デプレ</a:t>
            </a:r>
            <a:endParaRPr lang="ja-JP" altLang="en-US" dirty="0"/>
          </a:p>
        </p:txBody>
      </p:sp>
      <p:pic>
        <p:nvPicPr>
          <p:cNvPr id="15" name="Picture 11" descr="DSC_0059.jpg                                                   001403EBMacintosh HD                   B6FAC4A8:"/>
          <p:cNvPicPr>
            <a:picLocks noChangeAspect="1" noChangeArrowheads="1"/>
          </p:cNvPicPr>
          <p:nvPr/>
        </p:nvPicPr>
        <p:blipFill>
          <a:blip r:embed="rId3">
            <a:lum bright="20000" contrast="30000"/>
          </a:blip>
          <a:srcRect/>
          <a:stretch>
            <a:fillRect/>
          </a:stretch>
        </p:blipFill>
        <p:spPr bwMode="auto">
          <a:xfrm>
            <a:off x="4645024" y="3435154"/>
            <a:ext cx="4041775" cy="2691009"/>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622300"/>
            <a:ext cx="8229600" cy="3213100"/>
          </a:xfrm>
        </p:spPr>
        <p:txBody>
          <a:bodyPr>
            <a:normAutofit fontScale="90000"/>
          </a:bodyPr>
          <a:lstStyle/>
          <a:p>
            <a:r>
              <a:rPr lang="ja-JP" altLang="en-US" dirty="0" smtClean="0"/>
              <a:t>７　サバイバー必須の問い</a:t>
            </a:r>
            <a:r>
              <a:rPr lang="en-US" altLang="ja-JP" dirty="0" smtClean="0"/>
              <a:t>③</a:t>
            </a:r>
            <a:br>
              <a:rPr lang="en-US" altLang="ja-JP" dirty="0" smtClean="0"/>
            </a:br>
            <a:r>
              <a:rPr lang="ja-JP" altLang="en-US" dirty="0" smtClean="0"/>
              <a:t>「私はいつまで生きられるのか？」</a:t>
            </a:r>
            <a:r>
              <a:rPr lang="en-US" altLang="ja-JP" dirty="0" smtClean="0"/>
              <a:t/>
            </a:r>
            <a:br>
              <a:rPr lang="en-US" altLang="ja-JP" dirty="0" smtClean="0"/>
            </a:br>
            <a:r>
              <a:rPr lang="en-US" altLang="ja-JP" dirty="0" smtClean="0"/>
              <a:t/>
            </a:r>
            <a:br>
              <a:rPr lang="en-US" altLang="ja-JP" dirty="0" smtClean="0"/>
            </a:br>
            <a:r>
              <a:rPr lang="ja-JP" altLang="en-US" dirty="0" smtClean="0"/>
              <a:t>例：五年生存率は時間分類ではなく空間分類！</a:t>
            </a:r>
            <a:r>
              <a:rPr lang="en-US" altLang="ja-JP" dirty="0" smtClean="0"/>
              <a:t/>
            </a:r>
            <a:br>
              <a:rPr lang="en-US" altLang="ja-JP" dirty="0" smtClean="0"/>
            </a:br>
            <a:r>
              <a:rPr lang="en-US" altLang="ja-JP" dirty="0" smtClean="0"/>
              <a:t/>
            </a:r>
            <a:br>
              <a:rPr lang="en-US" altLang="ja-JP" dirty="0" smtClean="0"/>
            </a:br>
            <a:r>
              <a:rPr lang="ja-JP" altLang="en-US" sz="3200" dirty="0" smtClean="0"/>
              <a:t>肺がん病期別手術後５年生存率（％）</a:t>
            </a:r>
            <a:endParaRPr lang="ja-JP" altLang="en-US" sz="3200" dirty="0"/>
          </a:p>
        </p:txBody>
      </p:sp>
      <p:pic>
        <p:nvPicPr>
          <p:cNvPr id="6" name="コンテンツ プレースホルダ 5" descr="R0000562.jpg"/>
          <p:cNvPicPr>
            <a:picLocks noGrp="1" noChangeAspect="1"/>
          </p:cNvPicPr>
          <p:nvPr>
            <p:ph idx="1"/>
          </p:nvPr>
        </p:nvPicPr>
        <p:blipFill>
          <a:blip r:embed="rId2"/>
          <a:srcRect t="-52318" b="-52318"/>
          <a:stretch>
            <a:fillRect/>
          </a:stretch>
        </p:blipFill>
        <p:spPr>
          <a:xfrm>
            <a:off x="457200" y="3162300"/>
            <a:ext cx="8229600" cy="4297363"/>
          </a:xfr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660400"/>
            <a:ext cx="8229600" cy="757238"/>
          </a:xfrm>
        </p:spPr>
        <p:txBody>
          <a:bodyPr>
            <a:normAutofit fontScale="90000"/>
          </a:bodyPr>
          <a:lstStyle/>
          <a:p>
            <a:r>
              <a:rPr lang="ja-JP" altLang="en-US" dirty="0" smtClean="0"/>
              <a:t>８　家族の気持ちはどう揺れるのか？</a:t>
            </a:r>
            <a:r>
              <a:rPr lang="en-US" altLang="ja-JP" dirty="0" smtClean="0"/>
              <a:t/>
            </a:r>
            <a:br>
              <a:rPr lang="en-US" altLang="ja-JP" dirty="0" smtClean="0"/>
            </a:br>
            <a:r>
              <a:rPr lang="en-US" altLang="ja-JP" dirty="0" smtClean="0"/>
              <a:t/>
            </a:r>
            <a:br>
              <a:rPr lang="en-US" altLang="ja-JP" dirty="0" smtClean="0"/>
            </a:br>
            <a:r>
              <a:rPr lang="ja-JP" altLang="en-US" sz="2222" dirty="0" smtClean="0"/>
              <a:t>表３　病いの情緒的主題</a:t>
            </a:r>
            <a:r>
              <a:rPr lang="en-US" altLang="ja-JP" sz="2222" dirty="0" smtClean="0"/>
              <a:t>(McDaniel</a:t>
            </a:r>
            <a:r>
              <a:rPr lang="ja-JP" altLang="en-US" sz="2222" dirty="0" smtClean="0"/>
              <a:t>ほか</a:t>
            </a:r>
            <a:r>
              <a:rPr lang="en-US" altLang="ja-JP" sz="2222" dirty="0" smtClean="0"/>
              <a:t>, 1997/</a:t>
            </a:r>
            <a:r>
              <a:rPr lang="ja-JP" altLang="en-US" sz="2222" dirty="0" smtClean="0"/>
              <a:t>筆者作成）</a:t>
            </a:r>
            <a:endParaRPr lang="ja-JP" altLang="en-US" sz="2222" dirty="0"/>
          </a:p>
        </p:txBody>
      </p:sp>
      <p:graphicFrame>
        <p:nvGraphicFramePr>
          <p:cNvPr id="6" name="コンテンツ プレースホルダ 5"/>
          <p:cNvGraphicFramePr>
            <a:graphicFrameLocks noGrp="1"/>
          </p:cNvGraphicFramePr>
          <p:nvPr>
            <p:ph idx="1"/>
          </p:nvPr>
        </p:nvGraphicFramePr>
        <p:xfrm>
          <a:off x="498475" y="1981200"/>
          <a:ext cx="7556500" cy="4581680"/>
        </p:xfrm>
        <a:graphic>
          <a:graphicData uri="http://schemas.openxmlformats.org/drawingml/2006/table">
            <a:tbl>
              <a:tblPr firstRow="1" bandRow="1">
                <a:tableStyleId>{BC89EF96-8CEA-46FF-86C4-4CE0E7609802}</a:tableStyleId>
              </a:tblPr>
              <a:tblGrid>
                <a:gridCol w="3778250"/>
                <a:gridCol w="3778250"/>
              </a:tblGrid>
              <a:tr h="458168">
                <a:tc>
                  <a:txBody>
                    <a:bodyPr/>
                    <a:lstStyle/>
                    <a:p>
                      <a:r>
                        <a:rPr kumimoji="1" lang="ja-JP" altLang="en-US" dirty="0" smtClean="0"/>
                        <a:t>否認</a:t>
                      </a:r>
                      <a:endParaRPr kumimoji="1" lang="ja-JP" altLang="en-US" dirty="0"/>
                    </a:p>
                  </a:txBody>
                  <a:tcPr/>
                </a:tc>
                <a:tc>
                  <a:txBody>
                    <a:bodyPr/>
                    <a:lstStyle/>
                    <a:p>
                      <a:r>
                        <a:rPr kumimoji="1" lang="ja-JP" altLang="en-US" dirty="0" smtClean="0"/>
                        <a:t>　　　　　　　　　　　　　　　　　　　　受容</a:t>
                      </a:r>
                      <a:endParaRPr kumimoji="1" lang="en-US" altLang="ja-JP" dirty="0" smtClean="0"/>
                    </a:p>
                  </a:txBody>
                  <a:tcPr/>
                </a:tc>
              </a:tr>
              <a:tr h="458168">
                <a:tc>
                  <a:txBody>
                    <a:bodyPr/>
                    <a:lstStyle/>
                    <a:p>
                      <a:r>
                        <a:rPr kumimoji="1" lang="ja-JP" altLang="en-US" dirty="0" smtClean="0"/>
                        <a:t>絶望</a:t>
                      </a:r>
                      <a:endParaRPr kumimoji="1" lang="ja-JP" altLang="en-US" dirty="0"/>
                    </a:p>
                  </a:txBody>
                  <a:tcPr/>
                </a:tc>
                <a:tc>
                  <a:txBody>
                    <a:bodyPr/>
                    <a:lstStyle/>
                    <a:p>
                      <a:r>
                        <a:rPr kumimoji="1" lang="ja-JP" altLang="en-US" dirty="0" smtClean="0"/>
                        <a:t>　　　　　　　　　　　　　　　　　　　　希望</a:t>
                      </a:r>
                      <a:endParaRPr kumimoji="1" lang="ja-JP" altLang="en-US" dirty="0"/>
                    </a:p>
                  </a:txBody>
                  <a:tcPr/>
                </a:tc>
              </a:tr>
              <a:tr h="458168">
                <a:tc>
                  <a:txBody>
                    <a:bodyPr/>
                    <a:lstStyle/>
                    <a:p>
                      <a:r>
                        <a:rPr kumimoji="1" lang="ja-JP" altLang="en-US" dirty="0" smtClean="0"/>
                        <a:t>秘密</a:t>
                      </a:r>
                      <a:endParaRPr kumimoji="1" lang="ja-JP" altLang="en-US" dirty="0">
                        <a:solidFill>
                          <a:srgbClr val="660066"/>
                        </a:solidFill>
                      </a:endParaRPr>
                    </a:p>
                  </a:txBody>
                  <a:tcPr/>
                </a:tc>
                <a:tc>
                  <a:txBody>
                    <a:bodyPr/>
                    <a:lstStyle/>
                    <a:p>
                      <a:r>
                        <a:rPr kumimoji="1" lang="ja-JP" altLang="en-US" dirty="0" smtClean="0"/>
                        <a:t>　　　　　　　　　　　　　　　　　　　　共有</a:t>
                      </a:r>
                      <a:endParaRPr kumimoji="1" lang="ja-JP" altLang="en-US" dirty="0">
                        <a:solidFill>
                          <a:srgbClr val="660066"/>
                        </a:solidFill>
                      </a:endParaRPr>
                    </a:p>
                  </a:txBody>
                  <a:tcPr/>
                </a:tc>
              </a:tr>
              <a:tr h="458168">
                <a:tc>
                  <a:txBody>
                    <a:bodyPr/>
                    <a:lstStyle/>
                    <a:p>
                      <a:r>
                        <a:rPr kumimoji="1" lang="ja-JP" altLang="en-US" dirty="0" smtClean="0"/>
                        <a:t>罪悪感</a:t>
                      </a:r>
                      <a:endParaRPr kumimoji="1" lang="ja-JP" altLang="en-US" dirty="0"/>
                    </a:p>
                  </a:txBody>
                  <a:tcPr/>
                </a:tc>
                <a:tc>
                  <a:txBody>
                    <a:bodyPr/>
                    <a:lstStyle/>
                    <a:p>
                      <a:r>
                        <a:rPr kumimoji="1" lang="ja-JP" altLang="en-US" dirty="0" smtClean="0"/>
                        <a:t>　　　　　　　　　　　　　　　　　　　　寛容</a:t>
                      </a:r>
                      <a:endParaRPr kumimoji="1" lang="ja-JP" altLang="en-US" dirty="0"/>
                    </a:p>
                  </a:txBody>
                  <a:tcPr/>
                </a:tc>
              </a:tr>
              <a:tr h="458168">
                <a:tc>
                  <a:txBody>
                    <a:bodyPr/>
                    <a:lstStyle/>
                    <a:p>
                      <a:r>
                        <a:rPr kumimoji="1" lang="ja-JP" altLang="en-US" dirty="0" smtClean="0"/>
                        <a:t>重荷</a:t>
                      </a:r>
                      <a:endParaRPr kumimoji="1" lang="ja-JP" altLang="en-US" dirty="0"/>
                    </a:p>
                  </a:txBody>
                  <a:tcPr/>
                </a:tc>
                <a:tc>
                  <a:txBody>
                    <a:bodyPr/>
                    <a:lstStyle/>
                    <a:p>
                      <a:r>
                        <a:rPr kumimoji="1" lang="ja-JP" altLang="en-US" dirty="0" smtClean="0"/>
                        <a:t>　　　　　　　　　　　　　　　　　　　　安心</a:t>
                      </a:r>
                      <a:endParaRPr kumimoji="1" lang="ja-JP" altLang="en-US" dirty="0"/>
                    </a:p>
                  </a:txBody>
                  <a:tcPr/>
                </a:tc>
              </a:tr>
              <a:tr h="458168">
                <a:tc>
                  <a:txBody>
                    <a:bodyPr/>
                    <a:lstStyle/>
                    <a:p>
                      <a:r>
                        <a:rPr kumimoji="1" lang="ja-JP" altLang="en-US" dirty="0" smtClean="0"/>
                        <a:t>孤立</a:t>
                      </a:r>
                      <a:endParaRPr kumimoji="1" lang="ja-JP" altLang="en-US" dirty="0"/>
                    </a:p>
                  </a:txBody>
                  <a:tcPr/>
                </a:tc>
                <a:tc>
                  <a:txBody>
                    <a:bodyPr/>
                    <a:lstStyle/>
                    <a:p>
                      <a:r>
                        <a:rPr kumimoji="1" lang="ja-JP" altLang="en-US" dirty="0" smtClean="0"/>
                        <a:t>　　　　　　　　　　　　　　　　　結びつき</a:t>
                      </a:r>
                      <a:endParaRPr kumimoji="1" lang="ja-JP" altLang="en-US" dirty="0"/>
                    </a:p>
                  </a:txBody>
                  <a:tcPr/>
                </a:tc>
              </a:tr>
              <a:tr h="458168">
                <a:tc>
                  <a:txBody>
                    <a:bodyPr/>
                    <a:lstStyle/>
                    <a:p>
                      <a:r>
                        <a:rPr kumimoji="1" lang="ja-JP" altLang="en-US" dirty="0" smtClean="0"/>
                        <a:t>受け身</a:t>
                      </a:r>
                      <a:endParaRPr kumimoji="1" lang="ja-JP" altLang="en-US" dirty="0"/>
                    </a:p>
                  </a:txBody>
                  <a:tcPr/>
                </a:tc>
                <a:tc>
                  <a:txBody>
                    <a:bodyPr/>
                    <a:lstStyle/>
                    <a:p>
                      <a:r>
                        <a:rPr kumimoji="1" lang="ja-JP" altLang="en-US" dirty="0" smtClean="0"/>
                        <a:t>　　　　　　　　　　　　責任を果たすこと</a:t>
                      </a:r>
                      <a:endParaRPr kumimoji="1" lang="ja-JP" altLang="en-US" dirty="0"/>
                    </a:p>
                  </a:txBody>
                  <a:tcPr/>
                </a:tc>
              </a:tr>
              <a:tr h="458168">
                <a:tc>
                  <a:txBody>
                    <a:bodyPr/>
                    <a:lstStyle/>
                    <a:p>
                      <a:r>
                        <a:rPr kumimoji="1" lang="ja-JP" altLang="en-US" dirty="0" smtClean="0"/>
                        <a:t>恐怖</a:t>
                      </a:r>
                      <a:endParaRPr kumimoji="1" lang="ja-JP" altLang="en-US" dirty="0"/>
                    </a:p>
                  </a:txBody>
                  <a:tcPr/>
                </a:tc>
                <a:tc>
                  <a:txBody>
                    <a:bodyPr/>
                    <a:lstStyle/>
                    <a:p>
                      <a:r>
                        <a:rPr kumimoji="1" lang="ja-JP" altLang="en-US" dirty="0" smtClean="0"/>
                        <a:t>　　　　　　　　　　　　　　　　　　　　勇気</a:t>
                      </a:r>
                      <a:endParaRPr kumimoji="1" lang="ja-JP" altLang="en-US" dirty="0"/>
                    </a:p>
                  </a:txBody>
                  <a:tcPr/>
                </a:tc>
              </a:tr>
              <a:tr h="458168">
                <a:tc>
                  <a:txBody>
                    <a:bodyPr/>
                    <a:lstStyle/>
                    <a:p>
                      <a:r>
                        <a:rPr kumimoji="1" lang="ja-JP" altLang="en-US" dirty="0" smtClean="0"/>
                        <a:t>喪失</a:t>
                      </a:r>
                      <a:endParaRPr kumimoji="1" lang="ja-JP" altLang="en-US" dirty="0"/>
                    </a:p>
                  </a:txBody>
                  <a:tcPr/>
                </a:tc>
                <a:tc>
                  <a:txBody>
                    <a:bodyPr/>
                    <a:lstStyle/>
                    <a:p>
                      <a:r>
                        <a:rPr kumimoji="1" lang="ja-JP" altLang="en-US" dirty="0" smtClean="0"/>
                        <a:t>　　　　　　　　　　　　　　　　　　　　再生</a:t>
                      </a:r>
                      <a:endParaRPr kumimoji="1" lang="ja-JP" altLang="en-US" dirty="0"/>
                    </a:p>
                  </a:txBody>
                  <a:tcPr/>
                </a:tc>
              </a:tr>
              <a:tr h="458168">
                <a:tc>
                  <a:txBody>
                    <a:bodyPr/>
                    <a:lstStyle/>
                    <a:p>
                      <a:r>
                        <a:rPr kumimoji="1" lang="ja-JP" altLang="en-US" dirty="0" smtClean="0"/>
                        <a:t>無意味</a:t>
                      </a:r>
                      <a:endParaRPr kumimoji="1" lang="ja-JP" altLang="en-US" dirty="0"/>
                    </a:p>
                  </a:txBody>
                  <a:tcPr/>
                </a:tc>
                <a:tc>
                  <a:txBody>
                    <a:bodyPr/>
                    <a:lstStyle/>
                    <a:p>
                      <a:r>
                        <a:rPr kumimoji="1" lang="ja-JP" altLang="en-US" dirty="0" smtClean="0"/>
                        <a:t>　　　　　　　　　　　　　　　　　意味付け</a:t>
                      </a:r>
                      <a:endParaRPr kumimoji="1" lang="ja-JP" altLang="en-US" dirty="0"/>
                    </a:p>
                  </a:txBody>
                  <a:tcPr/>
                </a:tc>
              </a:tr>
            </a:tbl>
          </a:graphicData>
        </a:graphic>
      </p:graphicFrame>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880</TotalTime>
  <Words>1615</Words>
  <Application>Microsoft Macintosh PowerPoint</Application>
  <PresentationFormat>画面に合わせる (4:3)</PresentationFormat>
  <Paragraphs>135</Paragraphs>
  <Slides>12</Slides>
  <Notes>1</Notes>
  <HiddenSlides>0</HiddenSlides>
  <MMClips>0</MMClips>
  <ScaleCrop>false</ScaleCrop>
  <HeadingPairs>
    <vt:vector size="4" baseType="variant">
      <vt:variant>
        <vt:lpstr>デザイン テンプレート</vt:lpstr>
      </vt:variant>
      <vt:variant>
        <vt:i4>1</vt:i4>
      </vt:variant>
      <vt:variant>
        <vt:lpstr>スライド タイトル</vt:lpstr>
      </vt:variant>
      <vt:variant>
        <vt:i4>12</vt:i4>
      </vt:variant>
    </vt:vector>
  </HeadingPairs>
  <TitlesOfParts>
    <vt:vector size="13" baseType="lpstr">
      <vt:lpstr>Office テーマ</vt:lpstr>
      <vt:lpstr>スライド 1</vt:lpstr>
      <vt:lpstr>１　なぜ家族はがんについて 勉強するのか？</vt:lpstr>
      <vt:lpstr>２　がんサバイバーの展開、現状</vt:lpstr>
      <vt:lpstr>3　最初のがんサバイバー、Fitzhugh Mullan</vt:lpstr>
      <vt:lpstr>4　サバイバルという季節 表１　Seasons of Survival  (Mullan,1985/筆者作成)</vt:lpstr>
      <vt:lpstr>５　サバイバー必須の問い① 「なぜ私が？」「原因は何か？」</vt:lpstr>
      <vt:lpstr>6　サバイバー必須の問い② 「いま私は何をすべきか？」</vt:lpstr>
      <vt:lpstr>７　サバイバー必須の問い③ 「私はいつまで生きられるのか？」  例：五年生存率は時間分類ではなく空間分類！  肺がん病期別手術後５年生存率（％）</vt:lpstr>
      <vt:lpstr>８　家族の気持ちはどう揺れるのか？  表３　病いの情緒的主題(McDanielほか, 1997/筆者作成）</vt:lpstr>
      <vt:lpstr>9　リジリアンスとは？① 図1　カウアイ島の縦断研究(Werner &amp; Smith, 2001/筆者作成）</vt:lpstr>
      <vt:lpstr>10　リジリアンスとは？②③</vt:lpstr>
      <vt:lpstr>11　語る場のない家族 </vt:lpstr>
    </vt:vector>
  </TitlesOfParts>
  <Company>愛知県がんセンター中央病院</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図1　足場作り会話（質問１から２へ）</dc:title>
  <dc:creator>康永 小森</dc:creator>
  <cp:lastModifiedBy>康永 小森</cp:lastModifiedBy>
  <cp:revision>46</cp:revision>
  <cp:lastPrinted>2015-04-15T04:00:39Z</cp:lastPrinted>
  <dcterms:created xsi:type="dcterms:W3CDTF">2015-04-15T23:51:41Z</dcterms:created>
  <dcterms:modified xsi:type="dcterms:W3CDTF">2015-04-15T23:57:43Z</dcterms:modified>
</cp:coreProperties>
</file>